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0"/>
    <p:restoredTop sz="94660"/>
  </p:normalViewPr>
  <p:slideViewPr>
    <p:cSldViewPr>
      <p:cViewPr varScale="1">
        <p:scale>
          <a:sx n="163" d="100"/>
          <a:sy n="163" d="100"/>
        </p:scale>
        <p:origin x="434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50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4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44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88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51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0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14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67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79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70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14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A309-C47D-4C5B-8CFD-3B3B0B3E1803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9386-F062-413E-B1FF-978A1C512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22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CNU 4701</a:t>
            </a:r>
            <a:br>
              <a:rPr lang="fr-FR" dirty="0"/>
            </a:br>
            <a:r>
              <a:rPr lang="fr-FR" dirty="0"/>
              <a:t>Hématologie / Transfusion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>
                <a:solidFill>
                  <a:srgbClr val="0070C0"/>
                </a:solidFill>
              </a:rPr>
              <a:t>Informations importantes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b="1" dirty="0">
                <a:solidFill>
                  <a:srgbClr val="0070C0"/>
                </a:solidFill>
              </a:rPr>
              <a:t>Tout est sur le site de la SFH</a:t>
            </a:r>
          </a:p>
          <a:p>
            <a:r>
              <a:rPr lang="fr-FR" b="1" dirty="0">
                <a:solidFill>
                  <a:srgbClr val="0070C0"/>
                </a:solidFill>
              </a:rPr>
              <a:t>Onglet CNU dans « Enseignement – Carrières »</a:t>
            </a:r>
          </a:p>
        </p:txBody>
      </p:sp>
    </p:spTree>
    <p:extLst>
      <p:ext uri="{BB962C8B-B14F-4D97-AF65-F5344CB8AC3E}">
        <p14:creationId xmlns:p14="http://schemas.microsoft.com/office/powerpoint/2010/main" val="45957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« Pré-CNU » 2022 - DATES IMPORTANTES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Date limite d’envoi des demandes d’inscription en pré-CNU 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rgbClr val="FF0000"/>
                </a:solidFill>
              </a:rPr>
              <a:t>jeudi 24 février 2022 </a:t>
            </a:r>
            <a:r>
              <a:rPr lang="fr-FR" sz="2400" dirty="0">
                <a:solidFill>
                  <a:srgbClr val="FF0000"/>
                </a:solidFill>
              </a:rPr>
              <a:t>(avec la fiche d’inscription)</a:t>
            </a:r>
          </a:p>
          <a:p>
            <a:r>
              <a:rPr lang="fr-FR" sz="2400" dirty="0"/>
              <a:t>Dossier complet : </a:t>
            </a:r>
          </a:p>
          <a:p>
            <a:pPr lvl="1"/>
            <a:r>
              <a:rPr lang="fr-FR" sz="2000" dirty="0"/>
              <a:t>fiche résumée, le CV titres &amp; travaux, projet HU et premières pages des articles du </a:t>
            </a:r>
            <a:r>
              <a:rPr lang="fr-FR" sz="2000" dirty="0" err="1"/>
              <a:t>pré-requis</a:t>
            </a:r>
            <a:r>
              <a:rPr lang="fr-FR" sz="2000" dirty="0"/>
              <a:t>, thématiques enseignées habituellement et les destinataires des conclusions  </a:t>
            </a:r>
          </a:p>
          <a:p>
            <a:pPr marL="0" indent="0" algn="ctr">
              <a:buNone/>
            </a:pPr>
            <a:r>
              <a:rPr lang="fr-FR" sz="2400" dirty="0">
                <a:solidFill>
                  <a:srgbClr val="FF0000"/>
                </a:solidFill>
              </a:rPr>
              <a:t>Date limite d’envoi du dossier complet </a:t>
            </a:r>
            <a:r>
              <a:rPr lang="fr-FR" sz="2400" b="1" dirty="0">
                <a:solidFill>
                  <a:srgbClr val="FF0000"/>
                </a:solidFill>
              </a:rPr>
              <a:t>jeudi 17 mars 2022</a:t>
            </a:r>
          </a:p>
          <a:p>
            <a:endParaRPr lang="fr-FR" sz="2400" dirty="0"/>
          </a:p>
          <a:p>
            <a:r>
              <a:rPr lang="fr-FR" sz="2400" dirty="0"/>
              <a:t>Les auditions auront lieu les </a:t>
            </a:r>
            <a:r>
              <a:rPr lang="fr-FR" sz="2400" b="1" dirty="0"/>
              <a:t>11, 12 et 13 avril 2022 </a:t>
            </a:r>
            <a:r>
              <a:rPr lang="fr-FR" sz="2400" dirty="0"/>
              <a:t>(à priori en présentiel à Paris)</a:t>
            </a:r>
          </a:p>
        </p:txBody>
      </p:sp>
      <p:sp>
        <p:nvSpPr>
          <p:cNvPr id="4" name="Rectangle 3"/>
          <p:cNvSpPr/>
          <p:nvPr/>
        </p:nvSpPr>
        <p:spPr>
          <a:xfrm>
            <a:off x="72008" y="5904677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Documents à adresser par mail à valerie.ugo@chu-angers.fr ET alhumeau@chu-angers.fr (secrétariat)</a:t>
            </a:r>
          </a:p>
          <a:p>
            <a:pPr algn="ctr"/>
            <a:endParaRPr lang="fr-FR" sz="1600" dirty="0"/>
          </a:p>
          <a:p>
            <a:pPr algn="ctr"/>
            <a:r>
              <a:rPr lang="fr-FR" sz="1600" b="1" dirty="0"/>
              <a:t>Merci d'inclure le NOM du candidat dans l’intitulé du fichier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491880" y="116632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rgbClr val="0070C0"/>
                </a:solidFill>
              </a:rPr>
              <a:t>Informations CNU 4701 ; Hématologie / Transfusion - Janvier 2022</a:t>
            </a:r>
          </a:p>
        </p:txBody>
      </p:sp>
    </p:spTree>
    <p:extLst>
      <p:ext uri="{BB962C8B-B14F-4D97-AF65-F5344CB8AC3E}">
        <p14:creationId xmlns:p14="http://schemas.microsoft.com/office/powerpoint/2010/main" val="160694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Concours 2022 - DATES IMPORTANTES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La parution du JO des postes vacants n’est pas attendue avant mi-mars</a:t>
            </a:r>
          </a:p>
          <a:p>
            <a:r>
              <a:rPr lang="fr-FR" sz="2400" dirty="0"/>
              <a:t>La liste des candidats autorisés à concourir ne sera donc pas connue avant fin mars / début avril</a:t>
            </a:r>
          </a:p>
          <a:p>
            <a:r>
              <a:rPr lang="fr-FR" sz="2400" dirty="0"/>
              <a:t>Les rapporteurs seront désignés à ce moment-là, et les candidats devront prendre RV avec leurs rapporteurs</a:t>
            </a:r>
          </a:p>
          <a:p>
            <a:endParaRPr lang="fr-FR" sz="2400" dirty="0"/>
          </a:p>
          <a:p>
            <a:pPr marL="0" indent="0" algn="ctr">
              <a:buNone/>
            </a:pPr>
            <a:r>
              <a:rPr lang="fr-FR" sz="2400" dirty="0">
                <a:solidFill>
                  <a:srgbClr val="FF0000"/>
                </a:solidFill>
              </a:rPr>
              <a:t>Le concours 2022 est décalé en mai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rgbClr val="FF0000"/>
                </a:solidFill>
              </a:rPr>
              <a:t>Semaine 20, soit du 16 au 20 mai 2022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491880" y="116632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rgbClr val="0070C0"/>
                </a:solidFill>
              </a:rPr>
              <a:t>Informations CNU 4701 ; Hématologie / Transfusion - Janvier 2022</a:t>
            </a:r>
          </a:p>
        </p:txBody>
      </p:sp>
    </p:spTree>
    <p:extLst>
      <p:ext uri="{BB962C8B-B14F-4D97-AF65-F5344CB8AC3E}">
        <p14:creationId xmlns:p14="http://schemas.microsoft.com/office/powerpoint/2010/main" val="27340493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225</Words>
  <Application>Microsoft Office PowerPoint</Application>
  <PresentationFormat>Affichage à l'écran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CNU 4701 Hématologie / Transfusion</vt:lpstr>
      <vt:lpstr>« Pré-CNU » 2022 - DATES IMPORTANTES</vt:lpstr>
      <vt:lpstr>Concours 2022 - DATES IMPORTANTES</vt:lpstr>
    </vt:vector>
  </TitlesOfParts>
  <Company>Centre Hospitalier Universitaire d'Angers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CNU 47-01</dc:title>
  <dc:creator>UGO VALERIE</dc:creator>
  <cp:lastModifiedBy>Marc Maynadie</cp:lastModifiedBy>
  <cp:revision>5</cp:revision>
  <dcterms:created xsi:type="dcterms:W3CDTF">2022-02-08T08:56:47Z</dcterms:created>
  <dcterms:modified xsi:type="dcterms:W3CDTF">2022-02-10T15:09:59Z</dcterms:modified>
</cp:coreProperties>
</file>