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65" r:id="rId5"/>
    <p:sldId id="256" r:id="rId6"/>
    <p:sldId id="285" r:id="rId7"/>
    <p:sldId id="263" r:id="rId8"/>
    <p:sldId id="286" r:id="rId9"/>
    <p:sldId id="479" r:id="rId10"/>
    <p:sldId id="487" r:id="rId11"/>
    <p:sldId id="3835" r:id="rId12"/>
    <p:sldId id="386" r:id="rId13"/>
    <p:sldId id="385" r:id="rId14"/>
    <p:sldId id="272" r:id="rId15"/>
    <p:sldId id="3836" r:id="rId16"/>
    <p:sldId id="387" r:id="rId17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mbria Math" panose="02040503050406030204" pitchFamily="18" charset="0"/>
      <p:regular r:id="rId26"/>
    </p:embeddedFont>
    <p:embeddedFont>
      <p:font typeface="Space Grotesk" pitchFamily="2" charset="77"/>
      <p:regular r:id="rId27"/>
      <p:bold r:id="rId28"/>
    </p:embeddedFont>
    <p:embeddedFont>
      <p:font typeface="Space Grotesk Light" pitchFamily="2" charset="77"/>
      <p:regular r:id="rId29"/>
    </p:embeddedFont>
    <p:embeddedFont>
      <p:font typeface="Work Sans" pitchFamily="2" charset="77"/>
      <p:regular r:id="rId30"/>
      <p:bold r:id="rId31"/>
      <p:italic r:id="rId32"/>
      <p:boldItalic r:id="rId33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8" autoAdjust="0"/>
    <p:restoredTop sz="94660" autoAdjust="0"/>
  </p:normalViewPr>
  <p:slideViewPr>
    <p:cSldViewPr snapToGrid="0" showGuides="1">
      <p:cViewPr varScale="1">
        <p:scale>
          <a:sx n="128" d="100"/>
          <a:sy n="128" d="100"/>
        </p:scale>
        <p:origin x="200" y="5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166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D14F00-7711-4B47-A242-C290323D22AC}" type="doc">
      <dgm:prSet loTypeId="urn:microsoft.com/office/officeart/2005/8/layout/cycle8" loCatId="cycle" qsTypeId="urn:microsoft.com/office/officeart/2005/8/quickstyle/simple1" qsCatId="simple" csTypeId="urn:microsoft.com/office/officeart/2005/8/colors/colorful5" csCatId="colorful" phldr="1"/>
      <dgm:spPr/>
    </dgm:pt>
    <dgm:pt modelId="{9575882A-F71D-4B16-8744-D855AC843C29}">
      <dgm:prSet phldrT="[Text]"/>
      <dgm:spPr/>
      <dgm:t>
        <a:bodyPr/>
        <a:lstStyle/>
        <a:p>
          <a:r>
            <a:rPr lang="en-US" dirty="0"/>
            <a:t>Improving health research</a:t>
          </a:r>
        </a:p>
      </dgm:t>
    </dgm:pt>
    <dgm:pt modelId="{94D40D93-6DF8-4067-98FC-37878E7162A3}" type="parTrans" cxnId="{F36C9CC0-A19F-424B-931E-1D82E60FAC68}">
      <dgm:prSet/>
      <dgm:spPr/>
      <dgm:t>
        <a:bodyPr/>
        <a:lstStyle/>
        <a:p>
          <a:endParaRPr lang="en-US"/>
        </a:p>
      </dgm:t>
    </dgm:pt>
    <dgm:pt modelId="{BD21E2B5-22A8-4C55-B368-349EC838A242}" type="sibTrans" cxnId="{F36C9CC0-A19F-424B-931E-1D82E60FAC68}">
      <dgm:prSet/>
      <dgm:spPr/>
      <dgm:t>
        <a:bodyPr/>
        <a:lstStyle/>
        <a:p>
          <a:endParaRPr lang="en-US"/>
        </a:p>
      </dgm:t>
    </dgm:pt>
    <dgm:pt modelId="{00F5CB22-8F22-43FC-BA0B-AEBC60FAB0EB}">
      <dgm:prSet phldrT="[Text]"/>
      <dgm:spPr/>
      <dgm:t>
        <a:bodyPr/>
        <a:lstStyle/>
        <a:p>
          <a:r>
            <a:rPr lang="en-US" dirty="0"/>
            <a:t>Towards a </a:t>
          </a:r>
          <a:r>
            <a:rPr lang="en-US" dirty="0" err="1"/>
            <a:t>harmonised</a:t>
          </a:r>
          <a:r>
            <a:rPr lang="en-US" dirty="0"/>
            <a:t> regulatory system</a:t>
          </a:r>
        </a:p>
      </dgm:t>
    </dgm:pt>
    <dgm:pt modelId="{AEA82769-2864-440A-AA95-CCDA480406BD}" type="parTrans" cxnId="{BF5B0927-3564-44E5-AAB4-3841F98A49C1}">
      <dgm:prSet/>
      <dgm:spPr/>
      <dgm:t>
        <a:bodyPr/>
        <a:lstStyle/>
        <a:p>
          <a:endParaRPr lang="en-US"/>
        </a:p>
      </dgm:t>
    </dgm:pt>
    <dgm:pt modelId="{A7F947BF-1FC9-4584-80A3-35AE900D4F0C}" type="sibTrans" cxnId="{BF5B0927-3564-44E5-AAB4-3841F98A49C1}">
      <dgm:prSet/>
      <dgm:spPr/>
      <dgm:t>
        <a:bodyPr/>
        <a:lstStyle/>
        <a:p>
          <a:endParaRPr lang="en-US"/>
        </a:p>
      </dgm:t>
    </dgm:pt>
    <dgm:pt modelId="{A4A3FC00-1C6F-4AA3-86F3-AB022D1DF6C3}">
      <dgm:prSet phldrT="[Text]"/>
      <dgm:spPr/>
      <dgm:t>
        <a:bodyPr/>
        <a:lstStyle/>
        <a:p>
          <a:r>
            <a:rPr lang="en-US" dirty="0"/>
            <a:t>Other common matters for our members</a:t>
          </a:r>
        </a:p>
      </dgm:t>
    </dgm:pt>
    <dgm:pt modelId="{46C816A4-97FF-456C-A144-3C567851C40D}" type="parTrans" cxnId="{860305B1-17C0-4AF7-8075-A34D8272B376}">
      <dgm:prSet/>
      <dgm:spPr/>
      <dgm:t>
        <a:bodyPr/>
        <a:lstStyle/>
        <a:p>
          <a:endParaRPr lang="en-US"/>
        </a:p>
      </dgm:t>
    </dgm:pt>
    <dgm:pt modelId="{CEAFDFAF-07C4-4B74-B179-056CE66C7343}" type="sibTrans" cxnId="{860305B1-17C0-4AF7-8075-A34D8272B376}">
      <dgm:prSet/>
      <dgm:spPr/>
      <dgm:t>
        <a:bodyPr/>
        <a:lstStyle/>
        <a:p>
          <a:endParaRPr lang="en-US"/>
        </a:p>
      </dgm:t>
    </dgm:pt>
    <dgm:pt modelId="{C7890B1D-EE1A-4D50-93BB-AFE9B2186A5E}">
      <dgm:prSet phldrT="[Text]"/>
      <dgm:spPr/>
      <dgm:t>
        <a:bodyPr/>
        <a:lstStyle/>
        <a:p>
          <a:r>
            <a:rPr lang="en-US" dirty="0"/>
            <a:t>Education</a:t>
          </a:r>
        </a:p>
      </dgm:t>
    </dgm:pt>
    <dgm:pt modelId="{56AA895F-781C-4E6C-B3CD-654F2AB26113}" type="parTrans" cxnId="{87366BCA-27B3-4FF6-B4E7-5A503F2ACAF5}">
      <dgm:prSet/>
      <dgm:spPr/>
      <dgm:t>
        <a:bodyPr/>
        <a:lstStyle/>
        <a:p>
          <a:endParaRPr lang="en-BE"/>
        </a:p>
      </dgm:t>
    </dgm:pt>
    <dgm:pt modelId="{C331AAF9-4878-4836-9DC7-E93C3E35BFE7}" type="sibTrans" cxnId="{87366BCA-27B3-4FF6-B4E7-5A503F2ACAF5}">
      <dgm:prSet/>
      <dgm:spPr/>
      <dgm:t>
        <a:bodyPr/>
        <a:lstStyle/>
        <a:p>
          <a:endParaRPr lang="en-BE"/>
        </a:p>
      </dgm:t>
    </dgm:pt>
    <dgm:pt modelId="{B6F6C631-69F2-4B5E-A07F-FA5DCECDFF02}" type="pres">
      <dgm:prSet presAssocID="{33D14F00-7711-4B47-A242-C290323D22AC}" presName="compositeShape" presStyleCnt="0">
        <dgm:presLayoutVars>
          <dgm:chMax val="7"/>
          <dgm:dir/>
          <dgm:resizeHandles val="exact"/>
        </dgm:presLayoutVars>
      </dgm:prSet>
      <dgm:spPr/>
    </dgm:pt>
    <dgm:pt modelId="{E059FFB6-6F27-4C75-89CE-BA4DE84CB205}" type="pres">
      <dgm:prSet presAssocID="{33D14F00-7711-4B47-A242-C290323D22AC}" presName="wedge1" presStyleLbl="node1" presStyleIdx="0" presStyleCnt="4" custLinFactNeighborX="-1258" custLinFactNeighborY="-720"/>
      <dgm:spPr/>
    </dgm:pt>
    <dgm:pt modelId="{17B0B793-A2E0-4FC5-9CD5-BCD29E3D4728}" type="pres">
      <dgm:prSet presAssocID="{33D14F00-7711-4B47-A242-C290323D22AC}" presName="dummy1a" presStyleCnt="0"/>
      <dgm:spPr/>
    </dgm:pt>
    <dgm:pt modelId="{C672B98E-58EA-4C10-B92A-14FB2352E93B}" type="pres">
      <dgm:prSet presAssocID="{33D14F00-7711-4B47-A242-C290323D22AC}" presName="dummy1b" presStyleCnt="0"/>
      <dgm:spPr/>
    </dgm:pt>
    <dgm:pt modelId="{0DBC720D-8611-416C-B6EB-463634EC3EDE}" type="pres">
      <dgm:prSet presAssocID="{33D14F00-7711-4B47-A242-C290323D22AC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1FEA701-01D9-4F63-B9E5-4EFE3DECFF6D}" type="pres">
      <dgm:prSet presAssocID="{33D14F00-7711-4B47-A242-C290323D22AC}" presName="wedge2" presStyleLbl="node1" presStyleIdx="1" presStyleCnt="4" custLinFactNeighborX="-1258" custLinFactNeighborY="-4028"/>
      <dgm:spPr/>
    </dgm:pt>
    <dgm:pt modelId="{21C03E0B-89DE-4EA3-8B6A-9ABB3034DCBE}" type="pres">
      <dgm:prSet presAssocID="{33D14F00-7711-4B47-A242-C290323D22AC}" presName="dummy2a" presStyleCnt="0"/>
      <dgm:spPr/>
    </dgm:pt>
    <dgm:pt modelId="{D2B3ACC4-6923-4EF3-8233-BC275975A279}" type="pres">
      <dgm:prSet presAssocID="{33D14F00-7711-4B47-A242-C290323D22AC}" presName="dummy2b" presStyleCnt="0"/>
      <dgm:spPr/>
    </dgm:pt>
    <dgm:pt modelId="{7D1FE55F-AA34-4D7B-B21D-131DCAE4E50A}" type="pres">
      <dgm:prSet presAssocID="{33D14F00-7711-4B47-A242-C290323D22AC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C30B9C1-89AA-44E7-ACBD-BE99C0765837}" type="pres">
      <dgm:prSet presAssocID="{33D14F00-7711-4B47-A242-C290323D22AC}" presName="wedge3" presStyleLbl="node1" presStyleIdx="2" presStyleCnt="4" custLinFactNeighborX="2085" custLinFactNeighborY="-4143"/>
      <dgm:spPr/>
    </dgm:pt>
    <dgm:pt modelId="{3B78184E-360A-4F0D-9E10-A308C1D7226F}" type="pres">
      <dgm:prSet presAssocID="{33D14F00-7711-4B47-A242-C290323D22AC}" presName="dummy3a" presStyleCnt="0"/>
      <dgm:spPr/>
    </dgm:pt>
    <dgm:pt modelId="{E6970CD6-D9C2-4ABD-B66F-D15DF237841B}" type="pres">
      <dgm:prSet presAssocID="{33D14F00-7711-4B47-A242-C290323D22AC}" presName="dummy3b" presStyleCnt="0"/>
      <dgm:spPr/>
    </dgm:pt>
    <dgm:pt modelId="{5C635A46-0554-42EE-95BA-9AFE58C28180}" type="pres">
      <dgm:prSet presAssocID="{33D14F00-7711-4B47-A242-C290323D22AC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02C046F-58A7-44E8-BBE9-9A8C4948F261}" type="pres">
      <dgm:prSet presAssocID="{33D14F00-7711-4B47-A242-C290323D22AC}" presName="wedge4" presStyleLbl="node1" presStyleIdx="3" presStyleCnt="4" custLinFactNeighborX="2100" custLinFactNeighborY="-790"/>
      <dgm:spPr/>
    </dgm:pt>
    <dgm:pt modelId="{2E67C26F-1F5E-40C5-B814-6E87ED0292DE}" type="pres">
      <dgm:prSet presAssocID="{33D14F00-7711-4B47-A242-C290323D22AC}" presName="dummy4a" presStyleCnt="0"/>
      <dgm:spPr/>
    </dgm:pt>
    <dgm:pt modelId="{32403D1D-450B-48C8-B697-FB888778882C}" type="pres">
      <dgm:prSet presAssocID="{33D14F00-7711-4B47-A242-C290323D22AC}" presName="dummy4b" presStyleCnt="0"/>
      <dgm:spPr/>
    </dgm:pt>
    <dgm:pt modelId="{425ABD7A-CDBB-4E9A-A2C1-54BE535BB524}" type="pres">
      <dgm:prSet presAssocID="{33D14F00-7711-4B47-A242-C290323D22AC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443B4A9E-DA91-46AB-BE11-D339D5BD59EE}" type="pres">
      <dgm:prSet presAssocID="{BD21E2B5-22A8-4C55-B368-349EC838A242}" presName="arrowWedge1" presStyleLbl="fgSibTrans2D1" presStyleIdx="0" presStyleCnt="4"/>
      <dgm:spPr/>
    </dgm:pt>
    <dgm:pt modelId="{EBC0B810-4A2F-44F0-9A57-353352F7AB5E}" type="pres">
      <dgm:prSet presAssocID="{A7F947BF-1FC9-4584-80A3-35AE900D4F0C}" presName="arrowWedge2" presStyleLbl="fgSibTrans2D1" presStyleIdx="1" presStyleCnt="4"/>
      <dgm:spPr/>
    </dgm:pt>
    <dgm:pt modelId="{33DDB5E6-C658-436D-895B-DD75810E6B8E}" type="pres">
      <dgm:prSet presAssocID="{CEAFDFAF-07C4-4B74-B179-056CE66C7343}" presName="arrowWedge3" presStyleLbl="fgSibTrans2D1" presStyleIdx="2" presStyleCnt="4"/>
      <dgm:spPr/>
    </dgm:pt>
    <dgm:pt modelId="{564A9716-ECF7-480D-A0F1-9DF7999CD36A}" type="pres">
      <dgm:prSet presAssocID="{C331AAF9-4878-4836-9DC7-E93C3E35BFE7}" presName="arrowWedge4" presStyleLbl="fgSibTrans2D1" presStyleIdx="3" presStyleCnt="4" custLinFactNeighborY="234"/>
      <dgm:spPr/>
    </dgm:pt>
  </dgm:ptLst>
  <dgm:cxnLst>
    <dgm:cxn modelId="{F60FFE09-B0F5-4508-A280-D5AF0594B3D5}" type="presOf" srcId="{A4A3FC00-1C6F-4AA3-86F3-AB022D1DF6C3}" destId="{8C30B9C1-89AA-44E7-ACBD-BE99C0765837}" srcOrd="0" destOrd="0" presId="urn:microsoft.com/office/officeart/2005/8/layout/cycle8"/>
    <dgm:cxn modelId="{3A89E81A-391E-4D39-8EFB-07F9F0107251}" type="presOf" srcId="{33D14F00-7711-4B47-A242-C290323D22AC}" destId="{B6F6C631-69F2-4B5E-A07F-FA5DCECDFF02}" srcOrd="0" destOrd="0" presId="urn:microsoft.com/office/officeart/2005/8/layout/cycle8"/>
    <dgm:cxn modelId="{BF5B0927-3564-44E5-AAB4-3841F98A49C1}" srcId="{33D14F00-7711-4B47-A242-C290323D22AC}" destId="{00F5CB22-8F22-43FC-BA0B-AEBC60FAB0EB}" srcOrd="1" destOrd="0" parTransId="{AEA82769-2864-440A-AA95-CCDA480406BD}" sibTransId="{A7F947BF-1FC9-4584-80A3-35AE900D4F0C}"/>
    <dgm:cxn modelId="{C1A20C4C-C80F-4CEB-9131-BE14B673E52F}" type="presOf" srcId="{C7890B1D-EE1A-4D50-93BB-AFE9B2186A5E}" destId="{402C046F-58A7-44E8-BBE9-9A8C4948F261}" srcOrd="0" destOrd="0" presId="urn:microsoft.com/office/officeart/2005/8/layout/cycle8"/>
    <dgm:cxn modelId="{4BEBD64D-D350-4B22-A0B4-9F14697633B7}" type="presOf" srcId="{9575882A-F71D-4B16-8744-D855AC843C29}" destId="{0DBC720D-8611-416C-B6EB-463634EC3EDE}" srcOrd="1" destOrd="0" presId="urn:microsoft.com/office/officeart/2005/8/layout/cycle8"/>
    <dgm:cxn modelId="{0D61485B-290C-4FA1-9959-D140CB8150DA}" type="presOf" srcId="{A4A3FC00-1C6F-4AA3-86F3-AB022D1DF6C3}" destId="{5C635A46-0554-42EE-95BA-9AFE58C28180}" srcOrd="1" destOrd="0" presId="urn:microsoft.com/office/officeart/2005/8/layout/cycle8"/>
    <dgm:cxn modelId="{EDA0E868-103E-44E1-8235-DC89A3A0586B}" type="presOf" srcId="{C7890B1D-EE1A-4D50-93BB-AFE9B2186A5E}" destId="{425ABD7A-CDBB-4E9A-A2C1-54BE535BB524}" srcOrd="1" destOrd="0" presId="urn:microsoft.com/office/officeart/2005/8/layout/cycle8"/>
    <dgm:cxn modelId="{302DA482-7783-4500-99D0-1DE4DF2C18CE}" type="presOf" srcId="{00F5CB22-8F22-43FC-BA0B-AEBC60FAB0EB}" destId="{7D1FE55F-AA34-4D7B-B21D-131DCAE4E50A}" srcOrd="1" destOrd="0" presId="urn:microsoft.com/office/officeart/2005/8/layout/cycle8"/>
    <dgm:cxn modelId="{F6070C9F-92A7-457E-91D4-269DECA9C822}" type="presOf" srcId="{00F5CB22-8F22-43FC-BA0B-AEBC60FAB0EB}" destId="{21FEA701-01D9-4F63-B9E5-4EFE3DECFF6D}" srcOrd="0" destOrd="0" presId="urn:microsoft.com/office/officeart/2005/8/layout/cycle8"/>
    <dgm:cxn modelId="{860305B1-17C0-4AF7-8075-A34D8272B376}" srcId="{33D14F00-7711-4B47-A242-C290323D22AC}" destId="{A4A3FC00-1C6F-4AA3-86F3-AB022D1DF6C3}" srcOrd="2" destOrd="0" parTransId="{46C816A4-97FF-456C-A144-3C567851C40D}" sibTransId="{CEAFDFAF-07C4-4B74-B179-056CE66C7343}"/>
    <dgm:cxn modelId="{F36C9CC0-A19F-424B-931E-1D82E60FAC68}" srcId="{33D14F00-7711-4B47-A242-C290323D22AC}" destId="{9575882A-F71D-4B16-8744-D855AC843C29}" srcOrd="0" destOrd="0" parTransId="{94D40D93-6DF8-4067-98FC-37878E7162A3}" sibTransId="{BD21E2B5-22A8-4C55-B368-349EC838A242}"/>
    <dgm:cxn modelId="{87366BCA-27B3-4FF6-B4E7-5A503F2ACAF5}" srcId="{33D14F00-7711-4B47-A242-C290323D22AC}" destId="{C7890B1D-EE1A-4D50-93BB-AFE9B2186A5E}" srcOrd="3" destOrd="0" parTransId="{56AA895F-781C-4E6C-B3CD-654F2AB26113}" sibTransId="{C331AAF9-4878-4836-9DC7-E93C3E35BFE7}"/>
    <dgm:cxn modelId="{5F8B79DE-65B5-407B-8BC4-294C44CD95CD}" type="presOf" srcId="{9575882A-F71D-4B16-8744-D855AC843C29}" destId="{E059FFB6-6F27-4C75-89CE-BA4DE84CB205}" srcOrd="0" destOrd="0" presId="urn:microsoft.com/office/officeart/2005/8/layout/cycle8"/>
    <dgm:cxn modelId="{BE02777F-1503-4218-AA5E-80985D5EFD07}" type="presParOf" srcId="{B6F6C631-69F2-4B5E-A07F-FA5DCECDFF02}" destId="{E059FFB6-6F27-4C75-89CE-BA4DE84CB205}" srcOrd="0" destOrd="0" presId="urn:microsoft.com/office/officeart/2005/8/layout/cycle8"/>
    <dgm:cxn modelId="{16493E29-8E79-43C0-AAEF-CFA700CF9DEF}" type="presParOf" srcId="{B6F6C631-69F2-4B5E-A07F-FA5DCECDFF02}" destId="{17B0B793-A2E0-4FC5-9CD5-BCD29E3D4728}" srcOrd="1" destOrd="0" presId="urn:microsoft.com/office/officeart/2005/8/layout/cycle8"/>
    <dgm:cxn modelId="{C17B33B4-733C-4775-A29D-0ADEE6B52103}" type="presParOf" srcId="{B6F6C631-69F2-4B5E-A07F-FA5DCECDFF02}" destId="{C672B98E-58EA-4C10-B92A-14FB2352E93B}" srcOrd="2" destOrd="0" presId="urn:microsoft.com/office/officeart/2005/8/layout/cycle8"/>
    <dgm:cxn modelId="{29D99CD6-B328-4E86-9844-2C8C1E002916}" type="presParOf" srcId="{B6F6C631-69F2-4B5E-A07F-FA5DCECDFF02}" destId="{0DBC720D-8611-416C-B6EB-463634EC3EDE}" srcOrd="3" destOrd="0" presId="urn:microsoft.com/office/officeart/2005/8/layout/cycle8"/>
    <dgm:cxn modelId="{BD2CE10C-C9F3-4EE8-8BF5-1AC1D4481F54}" type="presParOf" srcId="{B6F6C631-69F2-4B5E-A07F-FA5DCECDFF02}" destId="{21FEA701-01D9-4F63-B9E5-4EFE3DECFF6D}" srcOrd="4" destOrd="0" presId="urn:microsoft.com/office/officeart/2005/8/layout/cycle8"/>
    <dgm:cxn modelId="{530F1C76-0DC2-4EF2-B10E-4A7AC57AE281}" type="presParOf" srcId="{B6F6C631-69F2-4B5E-A07F-FA5DCECDFF02}" destId="{21C03E0B-89DE-4EA3-8B6A-9ABB3034DCBE}" srcOrd="5" destOrd="0" presId="urn:microsoft.com/office/officeart/2005/8/layout/cycle8"/>
    <dgm:cxn modelId="{5643D327-F69F-4D52-AEA1-ED5E5BD56082}" type="presParOf" srcId="{B6F6C631-69F2-4B5E-A07F-FA5DCECDFF02}" destId="{D2B3ACC4-6923-4EF3-8233-BC275975A279}" srcOrd="6" destOrd="0" presId="urn:microsoft.com/office/officeart/2005/8/layout/cycle8"/>
    <dgm:cxn modelId="{4F7D6A6E-2985-4978-8CA8-F4F2CBC1A94E}" type="presParOf" srcId="{B6F6C631-69F2-4B5E-A07F-FA5DCECDFF02}" destId="{7D1FE55F-AA34-4D7B-B21D-131DCAE4E50A}" srcOrd="7" destOrd="0" presId="urn:microsoft.com/office/officeart/2005/8/layout/cycle8"/>
    <dgm:cxn modelId="{7CE89653-F150-4801-89AF-3D88753836D7}" type="presParOf" srcId="{B6F6C631-69F2-4B5E-A07F-FA5DCECDFF02}" destId="{8C30B9C1-89AA-44E7-ACBD-BE99C0765837}" srcOrd="8" destOrd="0" presId="urn:microsoft.com/office/officeart/2005/8/layout/cycle8"/>
    <dgm:cxn modelId="{E578F344-9A29-4EA2-9C46-2C0B37DF410C}" type="presParOf" srcId="{B6F6C631-69F2-4B5E-A07F-FA5DCECDFF02}" destId="{3B78184E-360A-4F0D-9E10-A308C1D7226F}" srcOrd="9" destOrd="0" presId="urn:microsoft.com/office/officeart/2005/8/layout/cycle8"/>
    <dgm:cxn modelId="{4E8554C4-E2AF-44F5-BC61-6D8ACCA5CE31}" type="presParOf" srcId="{B6F6C631-69F2-4B5E-A07F-FA5DCECDFF02}" destId="{E6970CD6-D9C2-4ABD-B66F-D15DF237841B}" srcOrd="10" destOrd="0" presId="urn:microsoft.com/office/officeart/2005/8/layout/cycle8"/>
    <dgm:cxn modelId="{DBC3F009-D45A-41DB-9CD1-4E10B57D7572}" type="presParOf" srcId="{B6F6C631-69F2-4B5E-A07F-FA5DCECDFF02}" destId="{5C635A46-0554-42EE-95BA-9AFE58C28180}" srcOrd="11" destOrd="0" presId="urn:microsoft.com/office/officeart/2005/8/layout/cycle8"/>
    <dgm:cxn modelId="{E49059AD-7DA5-43F9-AF92-4822F076DC05}" type="presParOf" srcId="{B6F6C631-69F2-4B5E-A07F-FA5DCECDFF02}" destId="{402C046F-58A7-44E8-BBE9-9A8C4948F261}" srcOrd="12" destOrd="0" presId="urn:microsoft.com/office/officeart/2005/8/layout/cycle8"/>
    <dgm:cxn modelId="{FE5F7091-7D01-4B9F-BF12-9B10862AB762}" type="presParOf" srcId="{B6F6C631-69F2-4B5E-A07F-FA5DCECDFF02}" destId="{2E67C26F-1F5E-40C5-B814-6E87ED0292DE}" srcOrd="13" destOrd="0" presId="urn:microsoft.com/office/officeart/2005/8/layout/cycle8"/>
    <dgm:cxn modelId="{BA76F1DE-E232-4D45-929D-26C868F31ED5}" type="presParOf" srcId="{B6F6C631-69F2-4B5E-A07F-FA5DCECDFF02}" destId="{32403D1D-450B-48C8-B697-FB888778882C}" srcOrd="14" destOrd="0" presId="urn:microsoft.com/office/officeart/2005/8/layout/cycle8"/>
    <dgm:cxn modelId="{BE38E6E5-B12E-4AFE-9B66-93256EAE32B7}" type="presParOf" srcId="{B6F6C631-69F2-4B5E-A07F-FA5DCECDFF02}" destId="{425ABD7A-CDBB-4E9A-A2C1-54BE535BB524}" srcOrd="15" destOrd="0" presId="urn:microsoft.com/office/officeart/2005/8/layout/cycle8"/>
    <dgm:cxn modelId="{B16F4505-9CF5-458A-9D55-632471EBC878}" type="presParOf" srcId="{B6F6C631-69F2-4B5E-A07F-FA5DCECDFF02}" destId="{443B4A9E-DA91-46AB-BE11-D339D5BD59EE}" srcOrd="16" destOrd="0" presId="urn:microsoft.com/office/officeart/2005/8/layout/cycle8"/>
    <dgm:cxn modelId="{0C1E7B39-58D0-49F6-BA3C-1777F51F361D}" type="presParOf" srcId="{B6F6C631-69F2-4B5E-A07F-FA5DCECDFF02}" destId="{EBC0B810-4A2F-44F0-9A57-353352F7AB5E}" srcOrd="17" destOrd="0" presId="urn:microsoft.com/office/officeart/2005/8/layout/cycle8"/>
    <dgm:cxn modelId="{9DBE950F-2BBA-4DDF-997F-7F60543B7E04}" type="presParOf" srcId="{B6F6C631-69F2-4B5E-A07F-FA5DCECDFF02}" destId="{33DDB5E6-C658-436D-895B-DD75810E6B8E}" srcOrd="18" destOrd="0" presId="urn:microsoft.com/office/officeart/2005/8/layout/cycle8"/>
    <dgm:cxn modelId="{8BEB0A7E-AADF-4E61-855F-30B329AA107D}" type="presParOf" srcId="{B6F6C631-69F2-4B5E-A07F-FA5DCECDFF02}" destId="{564A9716-ECF7-480D-A0F1-9DF7999CD36A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A41828-6F1A-45E3-8B93-293397EE8DD5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BE"/>
        </a:p>
      </dgm:t>
    </dgm:pt>
    <dgm:pt modelId="{86334C76-BE11-40C1-90B9-1B30AAE65064}">
      <dgm:prSet/>
      <dgm:spPr/>
      <dgm:t>
        <a:bodyPr/>
        <a:lstStyle/>
        <a:p>
          <a:r>
            <a:rPr lang="en-GB" b="0" i="0" baseline="0" dirty="0"/>
            <a:t>European Health Data Space (EHDS)</a:t>
          </a:r>
          <a:endParaRPr lang="en-BE" dirty="0"/>
        </a:p>
      </dgm:t>
    </dgm:pt>
    <dgm:pt modelId="{369B7AAA-CAB7-415C-9D97-24BA2879492E}" type="parTrans" cxnId="{04744787-D869-448A-8673-B6F6712089EA}">
      <dgm:prSet/>
      <dgm:spPr/>
      <dgm:t>
        <a:bodyPr/>
        <a:lstStyle/>
        <a:p>
          <a:endParaRPr lang="en-BE"/>
        </a:p>
      </dgm:t>
    </dgm:pt>
    <dgm:pt modelId="{E38F7D64-430B-49F9-BF50-43E5FFC04567}" type="sibTrans" cxnId="{04744787-D869-448A-8673-B6F6712089EA}">
      <dgm:prSet/>
      <dgm:spPr/>
      <dgm:t>
        <a:bodyPr/>
        <a:lstStyle/>
        <a:p>
          <a:endParaRPr lang="en-BE"/>
        </a:p>
      </dgm:t>
    </dgm:pt>
    <dgm:pt modelId="{544DC563-8662-442A-85EA-2BD4A16004CC}">
      <dgm:prSet/>
      <dgm:spPr/>
      <dgm:t>
        <a:bodyPr/>
        <a:lstStyle/>
        <a:p>
          <a:r>
            <a:rPr lang="en-GB" dirty="0"/>
            <a:t>Medical Devices Regulation (MDR) / In Vitro Diagnostics Regulation (IVDR)</a:t>
          </a:r>
          <a:endParaRPr lang="en-BE" dirty="0"/>
        </a:p>
      </dgm:t>
    </dgm:pt>
    <dgm:pt modelId="{253846FC-947E-42B2-9AA9-AA5A18ADFB6E}" type="parTrans" cxnId="{FE50F8E7-82CF-49C0-B19E-E70592E1954D}">
      <dgm:prSet/>
      <dgm:spPr/>
      <dgm:t>
        <a:bodyPr/>
        <a:lstStyle/>
        <a:p>
          <a:endParaRPr lang="en-BE"/>
        </a:p>
      </dgm:t>
    </dgm:pt>
    <dgm:pt modelId="{99B0AFD9-912C-47BB-A677-B446E3843E98}" type="sibTrans" cxnId="{FE50F8E7-82CF-49C0-B19E-E70592E1954D}">
      <dgm:prSet/>
      <dgm:spPr/>
      <dgm:t>
        <a:bodyPr/>
        <a:lstStyle/>
        <a:p>
          <a:endParaRPr lang="en-BE"/>
        </a:p>
      </dgm:t>
    </dgm:pt>
    <dgm:pt modelId="{8DBDE145-BD43-441D-952A-535B7B187BC8}">
      <dgm:prSet/>
      <dgm:spPr/>
      <dgm:t>
        <a:bodyPr/>
        <a:lstStyle/>
        <a:p>
          <a:r>
            <a:rPr lang="en-GB" dirty="0"/>
            <a:t>Health Technology Assessment Regulation (HTA)</a:t>
          </a:r>
          <a:endParaRPr lang="en-BE" dirty="0"/>
        </a:p>
      </dgm:t>
    </dgm:pt>
    <dgm:pt modelId="{DFC6F39D-F33E-4375-B06D-5021D4D29708}" type="parTrans" cxnId="{B64CA39F-4CF1-4150-98FD-36B3DE8CB5D4}">
      <dgm:prSet/>
      <dgm:spPr/>
      <dgm:t>
        <a:bodyPr/>
        <a:lstStyle/>
        <a:p>
          <a:endParaRPr lang="en-BE"/>
        </a:p>
      </dgm:t>
    </dgm:pt>
    <dgm:pt modelId="{D4C18FD3-E23E-4D32-8004-EFF026664B9E}" type="sibTrans" cxnId="{B64CA39F-4CF1-4150-98FD-36B3DE8CB5D4}">
      <dgm:prSet/>
      <dgm:spPr/>
      <dgm:t>
        <a:bodyPr/>
        <a:lstStyle/>
        <a:p>
          <a:endParaRPr lang="en-BE"/>
        </a:p>
      </dgm:t>
    </dgm:pt>
    <dgm:pt modelId="{9510E53E-A70C-41D9-BC58-BF50C7C7BAD1}" type="pres">
      <dgm:prSet presAssocID="{56A41828-6F1A-45E3-8B93-293397EE8DD5}" presName="linear" presStyleCnt="0">
        <dgm:presLayoutVars>
          <dgm:animLvl val="lvl"/>
          <dgm:resizeHandles val="exact"/>
        </dgm:presLayoutVars>
      </dgm:prSet>
      <dgm:spPr/>
    </dgm:pt>
    <dgm:pt modelId="{A7FE952F-F1F0-441A-A28E-84B20C23C2FA}" type="pres">
      <dgm:prSet presAssocID="{86334C76-BE11-40C1-90B9-1B30AAE6506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4AECF4E-AC8C-4214-A789-ACD21187E4EC}" type="pres">
      <dgm:prSet presAssocID="{E38F7D64-430B-49F9-BF50-43E5FFC04567}" presName="spacer" presStyleCnt="0"/>
      <dgm:spPr/>
    </dgm:pt>
    <dgm:pt modelId="{71822AF7-C8A2-4C12-9B72-2657813B7829}" type="pres">
      <dgm:prSet presAssocID="{544DC563-8662-442A-85EA-2BD4A16004C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C0AA9C7-892C-4E8D-82B4-00E2E5617DD5}" type="pres">
      <dgm:prSet presAssocID="{99B0AFD9-912C-47BB-A677-B446E3843E98}" presName="spacer" presStyleCnt="0"/>
      <dgm:spPr/>
    </dgm:pt>
    <dgm:pt modelId="{C0264A28-AA53-41B3-B2FD-75185A6FF6D4}" type="pres">
      <dgm:prSet presAssocID="{8DBDE145-BD43-441D-952A-535B7B187BC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591CB15-D916-4F70-8645-5B316E81D71D}" type="presOf" srcId="{8DBDE145-BD43-441D-952A-535B7B187BC8}" destId="{C0264A28-AA53-41B3-B2FD-75185A6FF6D4}" srcOrd="0" destOrd="0" presId="urn:microsoft.com/office/officeart/2005/8/layout/vList2"/>
    <dgm:cxn modelId="{2C1C2F46-DA29-4010-BFC4-C3C954BC0E3E}" type="presOf" srcId="{544DC563-8662-442A-85EA-2BD4A16004CC}" destId="{71822AF7-C8A2-4C12-9B72-2657813B7829}" srcOrd="0" destOrd="0" presId="urn:microsoft.com/office/officeart/2005/8/layout/vList2"/>
    <dgm:cxn modelId="{04744787-D869-448A-8673-B6F6712089EA}" srcId="{56A41828-6F1A-45E3-8B93-293397EE8DD5}" destId="{86334C76-BE11-40C1-90B9-1B30AAE65064}" srcOrd="0" destOrd="0" parTransId="{369B7AAA-CAB7-415C-9D97-24BA2879492E}" sibTransId="{E38F7D64-430B-49F9-BF50-43E5FFC04567}"/>
    <dgm:cxn modelId="{B64CA39F-4CF1-4150-98FD-36B3DE8CB5D4}" srcId="{56A41828-6F1A-45E3-8B93-293397EE8DD5}" destId="{8DBDE145-BD43-441D-952A-535B7B187BC8}" srcOrd="2" destOrd="0" parTransId="{DFC6F39D-F33E-4375-B06D-5021D4D29708}" sibTransId="{D4C18FD3-E23E-4D32-8004-EFF026664B9E}"/>
    <dgm:cxn modelId="{59FC3AB6-CA61-4FC4-AB3D-F87F6317D748}" type="presOf" srcId="{56A41828-6F1A-45E3-8B93-293397EE8DD5}" destId="{9510E53E-A70C-41D9-BC58-BF50C7C7BAD1}" srcOrd="0" destOrd="0" presId="urn:microsoft.com/office/officeart/2005/8/layout/vList2"/>
    <dgm:cxn modelId="{62BD4DC6-ED44-4ADA-8D5A-C64BFAB8D7F9}" type="presOf" srcId="{86334C76-BE11-40C1-90B9-1B30AAE65064}" destId="{A7FE952F-F1F0-441A-A28E-84B20C23C2FA}" srcOrd="0" destOrd="0" presId="urn:microsoft.com/office/officeart/2005/8/layout/vList2"/>
    <dgm:cxn modelId="{FE50F8E7-82CF-49C0-B19E-E70592E1954D}" srcId="{56A41828-6F1A-45E3-8B93-293397EE8DD5}" destId="{544DC563-8662-442A-85EA-2BD4A16004CC}" srcOrd="1" destOrd="0" parTransId="{253846FC-947E-42B2-9AA9-AA5A18ADFB6E}" sibTransId="{99B0AFD9-912C-47BB-A677-B446E3843E98}"/>
    <dgm:cxn modelId="{5CD16CF7-134D-43A3-99A1-5D15FECD82DE}" type="presParOf" srcId="{9510E53E-A70C-41D9-BC58-BF50C7C7BAD1}" destId="{A7FE952F-F1F0-441A-A28E-84B20C23C2FA}" srcOrd="0" destOrd="0" presId="urn:microsoft.com/office/officeart/2005/8/layout/vList2"/>
    <dgm:cxn modelId="{532D8B38-1E05-4A01-A973-C5DBC18627BC}" type="presParOf" srcId="{9510E53E-A70C-41D9-BC58-BF50C7C7BAD1}" destId="{24AECF4E-AC8C-4214-A789-ACD21187E4EC}" srcOrd="1" destOrd="0" presId="urn:microsoft.com/office/officeart/2005/8/layout/vList2"/>
    <dgm:cxn modelId="{18583570-1AE6-4B78-B670-7575FAE0582E}" type="presParOf" srcId="{9510E53E-A70C-41D9-BC58-BF50C7C7BAD1}" destId="{71822AF7-C8A2-4C12-9B72-2657813B7829}" srcOrd="2" destOrd="0" presId="urn:microsoft.com/office/officeart/2005/8/layout/vList2"/>
    <dgm:cxn modelId="{155B6BED-6D2E-4AEC-87F1-42A3212B7442}" type="presParOf" srcId="{9510E53E-A70C-41D9-BC58-BF50C7C7BAD1}" destId="{2C0AA9C7-892C-4E8D-82B4-00E2E5617DD5}" srcOrd="3" destOrd="0" presId="urn:microsoft.com/office/officeart/2005/8/layout/vList2"/>
    <dgm:cxn modelId="{69D18CB6-8851-4CE0-8EF2-171936FD9CAC}" type="presParOf" srcId="{9510E53E-A70C-41D9-BC58-BF50C7C7BAD1}" destId="{C0264A28-AA53-41B3-B2FD-75185A6FF6D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59FFB6-6F27-4C75-89CE-BA4DE84CB205}">
      <dsp:nvSpPr>
        <dsp:cNvPr id="0" name=""/>
        <dsp:cNvSpPr/>
      </dsp:nvSpPr>
      <dsp:spPr>
        <a:xfrm>
          <a:off x="3427610" y="242436"/>
          <a:ext cx="3655123" cy="3655123"/>
        </a:xfrm>
        <a:prstGeom prst="pie">
          <a:avLst>
            <a:gd name="adj1" fmla="val 162000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Improving health research</a:t>
          </a:r>
        </a:p>
      </dsp:txBody>
      <dsp:txXfrm>
        <a:off x="5367872" y="1000004"/>
        <a:ext cx="1348914" cy="1000807"/>
      </dsp:txXfrm>
    </dsp:sp>
    <dsp:sp modelId="{21FEA701-01D9-4F63-B9E5-4EFE3DECFF6D}">
      <dsp:nvSpPr>
        <dsp:cNvPr id="0" name=""/>
        <dsp:cNvSpPr/>
      </dsp:nvSpPr>
      <dsp:spPr>
        <a:xfrm>
          <a:off x="3427610" y="244232"/>
          <a:ext cx="3655123" cy="3655123"/>
        </a:xfrm>
        <a:prstGeom prst="pie">
          <a:avLst>
            <a:gd name="adj1" fmla="val 0"/>
            <a:gd name="adj2" fmla="val 5400000"/>
          </a:avLst>
        </a:prstGeom>
        <a:solidFill>
          <a:schemeClr val="accent5">
            <a:hueOff val="-5346673"/>
            <a:satOff val="-22427"/>
            <a:lumOff val="-39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Towards a </a:t>
          </a:r>
          <a:r>
            <a:rPr lang="en-US" sz="1500" kern="1200" dirty="0" err="1"/>
            <a:t>harmonised</a:t>
          </a:r>
          <a:r>
            <a:rPr lang="en-US" sz="1500" kern="1200" dirty="0"/>
            <a:t> regulatory system</a:t>
          </a:r>
        </a:p>
      </dsp:txBody>
      <dsp:txXfrm>
        <a:off x="5367872" y="2140980"/>
        <a:ext cx="1348914" cy="1000807"/>
      </dsp:txXfrm>
    </dsp:sp>
    <dsp:sp modelId="{8C30B9C1-89AA-44E7-ACBD-BE99C0765837}">
      <dsp:nvSpPr>
        <dsp:cNvPr id="0" name=""/>
        <dsp:cNvSpPr/>
      </dsp:nvSpPr>
      <dsp:spPr>
        <a:xfrm>
          <a:off x="3427093" y="240029"/>
          <a:ext cx="3655123" cy="3655123"/>
        </a:xfrm>
        <a:prstGeom prst="pie">
          <a:avLst>
            <a:gd name="adj1" fmla="val 5400000"/>
            <a:gd name="adj2" fmla="val 10800000"/>
          </a:avLst>
        </a:prstGeom>
        <a:solidFill>
          <a:schemeClr val="accent5">
            <a:hueOff val="-10693347"/>
            <a:satOff val="-44854"/>
            <a:lumOff val="-79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Other common matters for our members</a:t>
          </a:r>
        </a:p>
      </dsp:txBody>
      <dsp:txXfrm>
        <a:off x="3793041" y="2136777"/>
        <a:ext cx="1348914" cy="1000807"/>
      </dsp:txXfrm>
    </dsp:sp>
    <dsp:sp modelId="{402C046F-58A7-44E8-BBE9-9A8C4948F261}">
      <dsp:nvSpPr>
        <dsp:cNvPr id="0" name=""/>
        <dsp:cNvSpPr/>
      </dsp:nvSpPr>
      <dsp:spPr>
        <a:xfrm>
          <a:off x="3427641" y="239877"/>
          <a:ext cx="3655123" cy="3655123"/>
        </a:xfrm>
        <a:prstGeom prst="pie">
          <a:avLst>
            <a:gd name="adj1" fmla="val 10800000"/>
            <a:gd name="adj2" fmla="val 16200000"/>
          </a:avLst>
        </a:prstGeom>
        <a:solidFill>
          <a:schemeClr val="accent5">
            <a:hueOff val="-16040019"/>
            <a:satOff val="-67281"/>
            <a:lumOff val="-119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Education</a:t>
          </a:r>
        </a:p>
      </dsp:txBody>
      <dsp:txXfrm>
        <a:off x="3793589" y="997445"/>
        <a:ext cx="1348914" cy="1000807"/>
      </dsp:txXfrm>
    </dsp:sp>
    <dsp:sp modelId="{443B4A9E-DA91-46AB-BE11-D339D5BD59EE}">
      <dsp:nvSpPr>
        <dsp:cNvPr id="0" name=""/>
        <dsp:cNvSpPr/>
      </dsp:nvSpPr>
      <dsp:spPr>
        <a:xfrm>
          <a:off x="3201340" y="16166"/>
          <a:ext cx="4107663" cy="4107663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C0B810-4A2F-44F0-9A57-353352F7AB5E}">
      <dsp:nvSpPr>
        <dsp:cNvPr id="0" name=""/>
        <dsp:cNvSpPr/>
      </dsp:nvSpPr>
      <dsp:spPr>
        <a:xfrm>
          <a:off x="3201340" y="17962"/>
          <a:ext cx="4107663" cy="4107663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5">
            <a:hueOff val="-5346673"/>
            <a:satOff val="-22427"/>
            <a:lumOff val="-398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DDB5E6-C658-436D-895B-DD75810E6B8E}">
      <dsp:nvSpPr>
        <dsp:cNvPr id="0" name=""/>
        <dsp:cNvSpPr/>
      </dsp:nvSpPr>
      <dsp:spPr>
        <a:xfrm>
          <a:off x="3200823" y="13759"/>
          <a:ext cx="4107663" cy="4107663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5">
            <a:hueOff val="-10693347"/>
            <a:satOff val="-44854"/>
            <a:lumOff val="-79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4A9716-ECF7-480D-A0F1-9DF7999CD36A}">
      <dsp:nvSpPr>
        <dsp:cNvPr id="0" name=""/>
        <dsp:cNvSpPr/>
      </dsp:nvSpPr>
      <dsp:spPr>
        <a:xfrm>
          <a:off x="3201372" y="23220"/>
          <a:ext cx="4107663" cy="4107663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5">
            <a:hueOff val="-16040019"/>
            <a:satOff val="-67281"/>
            <a:lumOff val="-119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FE952F-F1F0-441A-A28E-84B20C23C2FA}">
      <dsp:nvSpPr>
        <dsp:cNvPr id="0" name=""/>
        <dsp:cNvSpPr/>
      </dsp:nvSpPr>
      <dsp:spPr>
        <a:xfrm>
          <a:off x="0" y="60710"/>
          <a:ext cx="6332429" cy="16988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0" i="0" kern="1200" baseline="0" dirty="0"/>
            <a:t>European Health Data Space (EHDS)</a:t>
          </a:r>
          <a:endParaRPr lang="en-BE" sz="3200" kern="1200" dirty="0"/>
        </a:p>
      </dsp:txBody>
      <dsp:txXfrm>
        <a:off x="82931" y="143641"/>
        <a:ext cx="6166567" cy="1532978"/>
      </dsp:txXfrm>
    </dsp:sp>
    <dsp:sp modelId="{71822AF7-C8A2-4C12-9B72-2657813B7829}">
      <dsp:nvSpPr>
        <dsp:cNvPr id="0" name=""/>
        <dsp:cNvSpPr/>
      </dsp:nvSpPr>
      <dsp:spPr>
        <a:xfrm>
          <a:off x="0" y="1851710"/>
          <a:ext cx="6332429" cy="16988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Medical Devices Regulation (MDR) / In Vitro Diagnostics Regulation (IVDR)</a:t>
          </a:r>
          <a:endParaRPr lang="en-BE" sz="3200" kern="1200" dirty="0"/>
        </a:p>
      </dsp:txBody>
      <dsp:txXfrm>
        <a:off x="82931" y="1934641"/>
        <a:ext cx="6166567" cy="1532978"/>
      </dsp:txXfrm>
    </dsp:sp>
    <dsp:sp modelId="{C0264A28-AA53-41B3-B2FD-75185A6FF6D4}">
      <dsp:nvSpPr>
        <dsp:cNvPr id="0" name=""/>
        <dsp:cNvSpPr/>
      </dsp:nvSpPr>
      <dsp:spPr>
        <a:xfrm>
          <a:off x="0" y="3642710"/>
          <a:ext cx="6332429" cy="16988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Health Technology Assessment Regulation (HTA)</a:t>
          </a:r>
          <a:endParaRPr lang="en-BE" sz="3200" kern="1200" dirty="0"/>
        </a:p>
      </dsp:txBody>
      <dsp:txXfrm>
        <a:off x="82931" y="3725641"/>
        <a:ext cx="6166567" cy="15329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52A5FE71-B355-1AD8-A3DC-6FE7CF9305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9D14C60-C74B-FF39-66B2-B7E66AAF60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45776-A05B-4E96-A0D0-85D114CE8AB9}" type="datetimeFigureOut">
              <a:rPr lang="nl-NL" smtClean="0"/>
              <a:t>05-02-2025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6259445-3055-80AC-351D-DA6919DA59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8691FBE-7DB7-78D2-64FF-4BDE7E414E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8260B-F1F5-4757-8166-80CB67742D1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402017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00A0E-DAC3-46D5-A688-C545DA9685B6}" type="datetimeFigureOut">
              <a:rPr lang="nl-NL" smtClean="0"/>
              <a:t>05-02-2025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AB289-1905-4A29-961C-78125ADD3A0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1793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AB289-1905-4A29-961C-78125ADD3A0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133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88D3DA-AF4E-B248-8767-9898451DD1C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527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88D3DA-AF4E-B248-8767-9898451DD1C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78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AB289-1905-4A29-961C-78125ADD3A0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70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Vide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6154FF69-A2AC-BBBB-BA6D-14E779D215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993" y="5811139"/>
            <a:ext cx="5784570" cy="768573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dirty="0"/>
              <a:t>Date and/or Author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6624518-7EA5-083E-023C-324D317F4A9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216" y="4276725"/>
            <a:ext cx="5784570" cy="1450366"/>
          </a:xfrm>
        </p:spPr>
        <p:txBody>
          <a:bodyPr/>
          <a:lstStyle>
            <a:lvl1pPr marL="0" indent="0" algn="l">
              <a:buNone/>
              <a:defRPr sz="325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CF06FF-AE6A-9520-C525-3460CAE18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215" y="1130909"/>
            <a:ext cx="5784570" cy="3061768"/>
          </a:xfrm>
        </p:spPr>
        <p:txBody>
          <a:bodyPr anchor="b"/>
          <a:lstStyle>
            <a:lvl1pPr algn="l">
              <a:defRPr sz="5900"/>
            </a:lvl1pPr>
          </a:lstStyle>
          <a:p>
            <a:r>
              <a:rPr lang="en-US" dirty="0"/>
              <a:t>Title of presentation</a:t>
            </a:r>
          </a:p>
        </p:txBody>
      </p:sp>
      <p:pic>
        <p:nvPicPr>
          <p:cNvPr id="9" name="EHA_Logo_Black_RGB.svg" descr="EHA_Logo_Black_RGB.svg">
            <a:extLst>
              <a:ext uri="{FF2B5EF4-FFF2-40B4-BE49-F238E27FC236}">
                <a16:creationId xmlns:a16="http://schemas.microsoft.com/office/drawing/2014/main" id="{098CF441-B219-CFB0-EC11-314057F60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074" y="-10600"/>
            <a:ext cx="2291801" cy="11459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jdelijke aanduiding voor media 4">
            <a:extLst>
              <a:ext uri="{FF2B5EF4-FFF2-40B4-BE49-F238E27FC236}">
                <a16:creationId xmlns:a16="http://schemas.microsoft.com/office/drawing/2014/main" id="{AEF3E0AA-F8B1-1BF6-3D52-293F722890BD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6096000" y="0"/>
            <a:ext cx="6858000" cy="68580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insert media</a:t>
            </a:r>
            <a:endParaRPr lang="en-US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0ECB5C6-4F43-FCE6-A4E2-D0A78546FAC1}"/>
              </a:ext>
            </a:extLst>
          </p:cNvPr>
          <p:cNvSpPr txBox="1"/>
          <p:nvPr userDrawn="1"/>
        </p:nvSpPr>
        <p:spPr>
          <a:xfrm>
            <a:off x="-2397760" y="-7090"/>
            <a:ext cx="2323500" cy="169057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en-US" b="1"/>
              <a:t>Change background colour:</a:t>
            </a:r>
          </a:p>
          <a:p>
            <a:pPr lvl="0"/>
            <a:r>
              <a:rPr lang="en-US"/>
              <a:t>1. Right-Click</a:t>
            </a:r>
          </a:p>
          <a:p>
            <a:pPr lvl="0"/>
            <a:r>
              <a:rPr lang="en-US"/>
              <a:t>2. Choose: Format Background …</a:t>
            </a:r>
          </a:p>
          <a:p>
            <a:pPr lvl="0"/>
            <a:r>
              <a:rPr lang="en-US"/>
              <a:t>3. Select: Solid fill</a:t>
            </a:r>
          </a:p>
          <a:p>
            <a:pPr lvl="0"/>
            <a:r>
              <a:rPr lang="en-US"/>
              <a:t>4. Select a Brand Colour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AB2ABFE9-FEDD-03E3-598F-540BBF5EA1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9315" y="838200"/>
            <a:ext cx="956691" cy="77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3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mage/text - BG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99ECA8-B764-F1BB-2F4F-90A63E46C8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92687" y="1227909"/>
            <a:ext cx="4702627" cy="4887637"/>
          </a:xfrm>
        </p:spPr>
        <p:txBody>
          <a:bodyPr numCol="1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  <a:p>
            <a:pPr lvl="5"/>
            <a:r>
              <a:rPr lang="en-US"/>
              <a:t>Zesde niveau</a:t>
            </a:r>
          </a:p>
          <a:p>
            <a:pPr lvl="6"/>
            <a:r>
              <a:rPr lang="en-US"/>
              <a:t>Zevende niveau</a:t>
            </a:r>
          </a:p>
          <a:p>
            <a:pPr lvl="7"/>
            <a:r>
              <a:rPr lang="en-US"/>
              <a:t>Achtste niveau</a:t>
            </a:r>
            <a:endParaRPr lang="en-US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A9073EB7-4FCF-847B-D8AF-DCA746BB1E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by Insert &gt; Header / Footer texts </a:t>
            </a:r>
            <a:endParaRPr lang="en-US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8BE46E4-BDC3-9694-3D5E-42DB6EB58A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DF71BC-759E-4D06-B983-7D9FC16A40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jdelijke aanduiding voor afbeelding 11">
            <a:extLst>
              <a:ext uri="{FF2B5EF4-FFF2-40B4-BE49-F238E27FC236}">
                <a16:creationId xmlns:a16="http://schemas.microsoft.com/office/drawing/2014/main" id="{F74A4A1E-A1D3-CCA8-F4F6-204488E4DA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059488" cy="6115546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image</a:t>
            </a:r>
            <a:endParaRPr lang="en-US" dirty="0"/>
          </a:p>
        </p:txBody>
      </p:sp>
      <p:pic>
        <p:nvPicPr>
          <p:cNvPr id="9" name="EHA_Logo_White_RGB.svg" descr="EHA_Logo_White_RGB.svg">
            <a:extLst>
              <a:ext uri="{FF2B5EF4-FFF2-40B4-BE49-F238E27FC236}">
                <a16:creationId xmlns:a16="http://schemas.microsoft.com/office/drawing/2014/main" id="{8099CA8C-9818-8CAC-704B-DC2539B09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41986" y="6121025"/>
            <a:ext cx="1155600" cy="5778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767D336-CCB7-862B-8ED2-5BA65CED765C}"/>
              </a:ext>
            </a:extLst>
          </p:cNvPr>
          <p:cNvSpPr txBox="1"/>
          <p:nvPr userDrawn="1"/>
        </p:nvSpPr>
        <p:spPr>
          <a:xfrm>
            <a:off x="-2397760" y="2033308"/>
            <a:ext cx="2323500" cy="380454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900" b="1"/>
              <a:t>Format text</a:t>
            </a:r>
            <a:r>
              <a:rPr lang="en-US" sz="900"/>
              <a:t> by increasing or decreasing level:</a:t>
            </a:r>
          </a:p>
          <a:p>
            <a:r>
              <a:rPr lang="en-US" sz="900"/>
              <a:t>Place the cursur in the text and clieck one of those buttons</a:t>
            </a:r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r>
              <a:rPr lang="en-US" sz="900"/>
              <a:t>(in ribbon Home, group Paragraph)</a:t>
            </a:r>
          </a:p>
          <a:p>
            <a:endParaRPr lang="en-US" sz="900"/>
          </a:p>
          <a:p>
            <a:r>
              <a:rPr lang="en-US" sz="1000">
                <a:solidFill>
                  <a:schemeClr val="tx1"/>
                </a:solidFill>
              </a:rPr>
              <a:t>1 = Standard</a:t>
            </a:r>
          </a:p>
          <a:p>
            <a:r>
              <a:rPr lang="en-US" sz="1200">
                <a:solidFill>
                  <a:schemeClr val="tx1"/>
                </a:solidFill>
              </a:rPr>
              <a:t>2 = </a:t>
            </a:r>
            <a:r>
              <a:rPr lang="en-US" sz="1200" b="0">
                <a:solidFill>
                  <a:schemeClr val="tx1"/>
                </a:solidFill>
              </a:rPr>
              <a:t>Intro</a:t>
            </a:r>
          </a:p>
          <a:p>
            <a:pPr lvl="0" defTabSz="685800">
              <a:defRPr/>
            </a:pPr>
            <a:endParaRPr lang="en-US" sz="10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3 =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0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4 =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5 =  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6 =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7 =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8 =  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endParaRPr lang="en-US" sz="9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2EAFCC-F06D-48E5-CDD2-BE66C8E5CC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03908" y="2647754"/>
            <a:ext cx="1285875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47395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mage/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99ECA8-B764-F1BB-2F4F-90A63E46C8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92687" y="1227909"/>
            <a:ext cx="4702627" cy="4887637"/>
          </a:xfrm>
        </p:spPr>
        <p:txBody>
          <a:bodyPr numCol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  <a:p>
            <a:pPr lvl="5"/>
            <a:r>
              <a:rPr lang="en-US"/>
              <a:t>Zesde niveau</a:t>
            </a:r>
          </a:p>
          <a:p>
            <a:pPr lvl="6"/>
            <a:r>
              <a:rPr lang="en-US"/>
              <a:t>Zevende niveau</a:t>
            </a:r>
          </a:p>
          <a:p>
            <a:pPr lvl="7"/>
            <a:r>
              <a:rPr lang="en-US"/>
              <a:t>Achtste niveau</a:t>
            </a:r>
            <a:endParaRPr lang="en-US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A9073EB7-4FCF-847B-D8AF-DCA746BB1E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by Insert &gt; Header / Footer texts </a:t>
            </a:r>
            <a:endParaRPr lang="en-US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8BE46E4-BDC3-9694-3D5E-42DB6EB58A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2DF71BC-759E-4D06-B983-7D9FC16A40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jdelijke aanduiding voor afbeelding 11">
            <a:extLst>
              <a:ext uri="{FF2B5EF4-FFF2-40B4-BE49-F238E27FC236}">
                <a16:creationId xmlns:a16="http://schemas.microsoft.com/office/drawing/2014/main" id="{F74A4A1E-A1D3-CCA8-F4F6-204488E4DA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059488" cy="6115546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image</a:t>
            </a:r>
            <a:endParaRPr lang="en-US" dirty="0"/>
          </a:p>
        </p:txBody>
      </p:sp>
      <p:pic>
        <p:nvPicPr>
          <p:cNvPr id="5" name="EHA_Logo_Black_RGB.svg" descr="EHA_Logo_Black_RGB.svg">
            <a:extLst>
              <a:ext uri="{FF2B5EF4-FFF2-40B4-BE49-F238E27FC236}">
                <a16:creationId xmlns:a16="http://schemas.microsoft.com/office/drawing/2014/main" id="{0CB1D030-89ED-B584-5B17-9BBE3A3CD5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8906" y="6115546"/>
            <a:ext cx="1175406" cy="58770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C328EDF3-8B5F-D206-8DBD-E99661A81CB3}"/>
              </a:ext>
            </a:extLst>
          </p:cNvPr>
          <p:cNvSpPr txBox="1"/>
          <p:nvPr userDrawn="1"/>
        </p:nvSpPr>
        <p:spPr>
          <a:xfrm>
            <a:off x="-2397760" y="-7090"/>
            <a:ext cx="2323500" cy="169057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en-US" b="1"/>
              <a:t>Change background colour:</a:t>
            </a:r>
          </a:p>
          <a:p>
            <a:pPr lvl="0"/>
            <a:r>
              <a:rPr lang="en-US"/>
              <a:t>1. Right-Click</a:t>
            </a:r>
          </a:p>
          <a:p>
            <a:pPr lvl="0"/>
            <a:r>
              <a:rPr lang="en-US"/>
              <a:t>2. Choose: Format Background …</a:t>
            </a:r>
          </a:p>
          <a:p>
            <a:pPr lvl="0"/>
            <a:r>
              <a:rPr lang="en-US"/>
              <a:t>3. Select: Solid fill</a:t>
            </a:r>
          </a:p>
          <a:p>
            <a:pPr lvl="0"/>
            <a:r>
              <a:rPr lang="en-US"/>
              <a:t>4. Select a Brand Colour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794DD1C-904C-C96A-92C4-6F5C6A848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9315" y="838200"/>
            <a:ext cx="956691" cy="77557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D6CD6AED-DF74-81C1-80AA-7E0447C0A020}"/>
              </a:ext>
            </a:extLst>
          </p:cNvPr>
          <p:cNvSpPr txBox="1"/>
          <p:nvPr userDrawn="1"/>
        </p:nvSpPr>
        <p:spPr>
          <a:xfrm>
            <a:off x="-2397760" y="2033308"/>
            <a:ext cx="2323500" cy="380454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900" b="1"/>
              <a:t>Format text</a:t>
            </a:r>
            <a:r>
              <a:rPr lang="en-US" sz="900"/>
              <a:t> by increasing or decreasing level:</a:t>
            </a:r>
          </a:p>
          <a:p>
            <a:r>
              <a:rPr lang="en-US" sz="900"/>
              <a:t>Place the cursur in the text and clieck one of those buttons</a:t>
            </a:r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r>
              <a:rPr lang="en-US" sz="900"/>
              <a:t>(in ribbon Home, group Paragraph)</a:t>
            </a:r>
          </a:p>
          <a:p>
            <a:endParaRPr lang="en-US" sz="900"/>
          </a:p>
          <a:p>
            <a:r>
              <a:rPr lang="en-US" sz="1000">
                <a:solidFill>
                  <a:schemeClr val="tx1"/>
                </a:solidFill>
              </a:rPr>
              <a:t>1 = Standard</a:t>
            </a:r>
          </a:p>
          <a:p>
            <a:r>
              <a:rPr lang="en-US" sz="1200">
                <a:solidFill>
                  <a:schemeClr val="tx1"/>
                </a:solidFill>
              </a:rPr>
              <a:t>2 = </a:t>
            </a:r>
            <a:r>
              <a:rPr lang="en-US" sz="1200" b="0">
                <a:solidFill>
                  <a:schemeClr val="tx1"/>
                </a:solidFill>
              </a:rPr>
              <a:t>Intro</a:t>
            </a:r>
          </a:p>
          <a:p>
            <a:pPr lvl="0" defTabSz="685800">
              <a:defRPr/>
            </a:pPr>
            <a:endParaRPr lang="en-US" sz="10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3 =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0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4 =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5 =  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6 =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7 =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8 =  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endParaRPr lang="en-US" sz="90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5803612-38D8-E745-92B5-F6AB9E5515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03908" y="2647754"/>
            <a:ext cx="1285875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5021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/66 image/text - BG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99ECA8-B764-F1BB-2F4F-90A63E46C8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19750" y="1227909"/>
            <a:ext cx="6923314" cy="4887637"/>
          </a:xfrm>
        </p:spPr>
        <p:txBody>
          <a:bodyPr numCol="1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  <a:p>
            <a:pPr lvl="5"/>
            <a:r>
              <a:rPr lang="en-US"/>
              <a:t>Zesde niveau</a:t>
            </a:r>
          </a:p>
          <a:p>
            <a:pPr lvl="6"/>
            <a:r>
              <a:rPr lang="en-US"/>
              <a:t>Zevende niveau</a:t>
            </a:r>
          </a:p>
          <a:p>
            <a:pPr lvl="7"/>
            <a:r>
              <a:rPr lang="en-US"/>
              <a:t>Achtste niveau</a:t>
            </a:r>
            <a:endParaRPr lang="en-US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A9073EB7-4FCF-847B-D8AF-DCA746BB1E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by Insert &gt; Header / Footer texts </a:t>
            </a:r>
            <a:endParaRPr lang="en-US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8BE46E4-BDC3-9694-3D5E-42DB6EB58A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DF71BC-759E-4D06-B983-7D9FC16A40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jdelijke aanduiding voor afbeelding 11">
            <a:extLst>
              <a:ext uri="{FF2B5EF4-FFF2-40B4-BE49-F238E27FC236}">
                <a16:creationId xmlns:a16="http://schemas.microsoft.com/office/drawing/2014/main" id="{F74A4A1E-A1D3-CCA8-F4F6-204488E4DA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827417" cy="6115546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image</a:t>
            </a:r>
            <a:endParaRPr lang="en-US" dirty="0"/>
          </a:p>
        </p:txBody>
      </p:sp>
      <p:pic>
        <p:nvPicPr>
          <p:cNvPr id="9" name="EHA_Logo_White_RGB.svg" descr="EHA_Logo_White_RGB.svg">
            <a:extLst>
              <a:ext uri="{FF2B5EF4-FFF2-40B4-BE49-F238E27FC236}">
                <a16:creationId xmlns:a16="http://schemas.microsoft.com/office/drawing/2014/main" id="{8099CA8C-9818-8CAC-704B-DC2539B09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41986" y="6121025"/>
            <a:ext cx="1155600" cy="5778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909FC91-F887-961E-6286-7EC09A660ECD}"/>
              </a:ext>
            </a:extLst>
          </p:cNvPr>
          <p:cNvSpPr txBox="1"/>
          <p:nvPr userDrawn="1"/>
        </p:nvSpPr>
        <p:spPr>
          <a:xfrm>
            <a:off x="-2397760" y="2033308"/>
            <a:ext cx="2323500" cy="380454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900" b="1"/>
              <a:t>Format text</a:t>
            </a:r>
            <a:r>
              <a:rPr lang="en-US" sz="900"/>
              <a:t> by increasing or decreasing level:</a:t>
            </a:r>
          </a:p>
          <a:p>
            <a:r>
              <a:rPr lang="en-US" sz="900"/>
              <a:t>Place the cursur in the text and clieck one of those buttons</a:t>
            </a:r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r>
              <a:rPr lang="en-US" sz="900"/>
              <a:t>(in ribbon Home, group Paragraph)</a:t>
            </a:r>
          </a:p>
          <a:p>
            <a:endParaRPr lang="en-US" sz="900"/>
          </a:p>
          <a:p>
            <a:r>
              <a:rPr lang="en-US" sz="1000">
                <a:solidFill>
                  <a:schemeClr val="tx1"/>
                </a:solidFill>
              </a:rPr>
              <a:t>1 = Standard</a:t>
            </a:r>
          </a:p>
          <a:p>
            <a:r>
              <a:rPr lang="en-US" sz="1200">
                <a:solidFill>
                  <a:schemeClr val="tx1"/>
                </a:solidFill>
              </a:rPr>
              <a:t>2 = </a:t>
            </a:r>
            <a:r>
              <a:rPr lang="en-US" sz="1200" b="0">
                <a:solidFill>
                  <a:schemeClr val="tx1"/>
                </a:solidFill>
              </a:rPr>
              <a:t>Intro</a:t>
            </a:r>
          </a:p>
          <a:p>
            <a:pPr lvl="0" defTabSz="685800">
              <a:defRPr/>
            </a:pPr>
            <a:endParaRPr lang="en-US" sz="10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3 =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0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4 =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5 =  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6 =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7 =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8 =  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endParaRPr lang="en-US" sz="9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0D2E1AD-7C1B-E903-4971-71AC39EF33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03908" y="2647754"/>
            <a:ext cx="1285875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4672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x Objec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576306-EC42-3EEA-7E6E-338264CA2A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 of</a:t>
            </a:r>
            <a:br>
              <a:rPr lang="en-US"/>
            </a:br>
            <a:r>
              <a:rPr lang="en-US"/>
              <a:t>the slide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99ECA8-B764-F1BB-2F4F-90A63E46C8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7658" y="1803600"/>
            <a:ext cx="3654000" cy="4091761"/>
          </a:xfrm>
        </p:spPr>
        <p:txBody>
          <a:bodyPr numCol="1">
            <a:noAutofit/>
          </a:bodyPr>
          <a:lstStyle>
            <a:lvl2pPr>
              <a:defRPr sz="8150">
                <a:latin typeface="+mj-lt"/>
              </a:defRPr>
            </a:lvl2pPr>
          </a:lstStyle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  <a:p>
            <a:pPr lvl="5"/>
            <a:r>
              <a:rPr lang="en-US"/>
              <a:t>Zesde niveau</a:t>
            </a:r>
          </a:p>
          <a:p>
            <a:pPr lvl="6"/>
            <a:r>
              <a:rPr lang="en-US"/>
              <a:t>Zevende niveau</a:t>
            </a:r>
          </a:p>
          <a:p>
            <a:pPr lvl="7"/>
            <a:r>
              <a:rPr lang="en-US"/>
              <a:t>Achtste niveau</a:t>
            </a:r>
            <a:endParaRPr lang="en-US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A9073EB7-4FCF-847B-D8AF-DCA746BB1E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by Insert &gt; Header / Footer texts </a:t>
            </a:r>
            <a:endParaRPr lang="en-US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8BE46E4-BDC3-9694-3D5E-42DB6EB58A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DF71BC-759E-4D06-B983-7D9FC16A40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0792BBB-39F5-300B-C896-E80278212FA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38150" y="1803600"/>
            <a:ext cx="3654000" cy="4091761"/>
          </a:xfrm>
        </p:spPr>
        <p:txBody>
          <a:bodyPr numCol="1">
            <a:noAutofit/>
          </a:bodyPr>
          <a:lstStyle>
            <a:lvl2pPr>
              <a:defRPr sz="8150">
                <a:latin typeface="+mj-lt"/>
              </a:defRPr>
            </a:lvl2pPr>
          </a:lstStyle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  <a:p>
            <a:pPr lvl="5"/>
            <a:r>
              <a:rPr lang="en-US"/>
              <a:t>Zesde niveau</a:t>
            </a:r>
          </a:p>
          <a:p>
            <a:pPr lvl="6"/>
            <a:r>
              <a:rPr lang="en-US"/>
              <a:t>Zevende niveau</a:t>
            </a:r>
          </a:p>
          <a:p>
            <a:pPr lvl="7"/>
            <a:r>
              <a:rPr lang="en-US"/>
              <a:t>Achtste niveau</a:t>
            </a:r>
            <a:endParaRPr lang="en-US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B121FA0C-A8E8-541D-FECD-84273A1E57B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229600" y="1803600"/>
            <a:ext cx="3654741" cy="4091761"/>
          </a:xfrm>
        </p:spPr>
        <p:txBody>
          <a:bodyPr numCol="1">
            <a:noAutofit/>
          </a:bodyPr>
          <a:lstStyle>
            <a:lvl2pPr>
              <a:defRPr sz="8150">
                <a:latin typeface="+mj-lt"/>
              </a:defRPr>
            </a:lvl2pPr>
          </a:lstStyle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  <a:p>
            <a:pPr lvl="5"/>
            <a:r>
              <a:rPr lang="en-US"/>
              <a:t>Zesde niveau</a:t>
            </a:r>
          </a:p>
          <a:p>
            <a:pPr lvl="6"/>
            <a:r>
              <a:rPr lang="en-US"/>
              <a:t>Zevende niveau</a:t>
            </a:r>
          </a:p>
          <a:p>
            <a:pPr lvl="7"/>
            <a:r>
              <a:rPr lang="en-US"/>
              <a:t>Achtste niveau</a:t>
            </a:r>
            <a:endParaRPr lang="en-US" dirty="0"/>
          </a:p>
        </p:txBody>
      </p:sp>
      <p:pic>
        <p:nvPicPr>
          <p:cNvPr id="10" name="EHA_Logo_Black_RGB.svg" descr="EHA_Logo_Black_RGB.svg">
            <a:extLst>
              <a:ext uri="{FF2B5EF4-FFF2-40B4-BE49-F238E27FC236}">
                <a16:creationId xmlns:a16="http://schemas.microsoft.com/office/drawing/2014/main" id="{3214924B-5D69-2A1E-92D8-09741C84A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8906" y="6115546"/>
            <a:ext cx="1175406" cy="58770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2A9C4BC9-CEA5-F061-FD77-13CC47329DF8}"/>
              </a:ext>
            </a:extLst>
          </p:cNvPr>
          <p:cNvSpPr txBox="1"/>
          <p:nvPr userDrawn="1"/>
        </p:nvSpPr>
        <p:spPr>
          <a:xfrm>
            <a:off x="-2397760" y="-7090"/>
            <a:ext cx="2323500" cy="169057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en-US" b="1"/>
              <a:t>Change background colour:</a:t>
            </a:r>
          </a:p>
          <a:p>
            <a:pPr lvl="0"/>
            <a:r>
              <a:rPr lang="en-US"/>
              <a:t>1. Right-Click</a:t>
            </a:r>
          </a:p>
          <a:p>
            <a:pPr lvl="0"/>
            <a:r>
              <a:rPr lang="en-US"/>
              <a:t>2. Choose: Format Background …</a:t>
            </a:r>
          </a:p>
          <a:p>
            <a:pPr lvl="0"/>
            <a:r>
              <a:rPr lang="en-US"/>
              <a:t>3. Select: Solid fill</a:t>
            </a:r>
          </a:p>
          <a:p>
            <a:pPr lvl="0"/>
            <a:r>
              <a:rPr lang="en-US"/>
              <a:t>4. Select a Brand Colour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99C0471-CCB9-DAA3-30C5-7D3D0685CC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9315" y="838200"/>
            <a:ext cx="956691" cy="77557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35EE885A-2D7B-0F53-8A81-CB65804DE387}"/>
              </a:ext>
            </a:extLst>
          </p:cNvPr>
          <p:cNvSpPr txBox="1"/>
          <p:nvPr userDrawn="1"/>
        </p:nvSpPr>
        <p:spPr>
          <a:xfrm>
            <a:off x="-2397760" y="2033308"/>
            <a:ext cx="2323500" cy="380454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900" b="1"/>
              <a:t>Format text</a:t>
            </a:r>
            <a:r>
              <a:rPr lang="en-US" sz="900"/>
              <a:t> by increasing or decreasing level:</a:t>
            </a:r>
          </a:p>
          <a:p>
            <a:r>
              <a:rPr lang="en-US" sz="900"/>
              <a:t>Place the cursur in the text and clieck one of those buttons</a:t>
            </a:r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r>
              <a:rPr lang="en-US" sz="900"/>
              <a:t>(in ribbon Home, group Paragraph)</a:t>
            </a:r>
          </a:p>
          <a:p>
            <a:endParaRPr lang="en-US" sz="900"/>
          </a:p>
          <a:p>
            <a:r>
              <a:rPr lang="en-US" sz="1000">
                <a:solidFill>
                  <a:schemeClr val="tx1"/>
                </a:solidFill>
              </a:rPr>
              <a:t>1 = Standard</a:t>
            </a:r>
          </a:p>
          <a:p>
            <a:r>
              <a:rPr lang="en-US" sz="1200">
                <a:solidFill>
                  <a:schemeClr val="tx1"/>
                </a:solidFill>
              </a:rPr>
              <a:t>2 = </a:t>
            </a:r>
            <a:r>
              <a:rPr lang="en-US" sz="1200" b="0">
                <a:solidFill>
                  <a:schemeClr val="tx1"/>
                </a:solidFill>
              </a:rPr>
              <a:t>Intro</a:t>
            </a:r>
          </a:p>
          <a:p>
            <a:pPr lvl="0" defTabSz="685800">
              <a:defRPr/>
            </a:pPr>
            <a:endParaRPr lang="en-US" sz="10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3 =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0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4 =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5 =  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6 =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7 =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8 =  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endParaRPr lang="en-US" sz="900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09910229-6D94-9E52-4606-950D9531FF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03908" y="2647754"/>
            <a:ext cx="1285875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99831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nimatedEHAlog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E51E6D84-A02F-957D-A128-CF3EF715A3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5425" y="1926770"/>
            <a:ext cx="6048000" cy="3024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97C9AED-B3F8-159A-19C4-B7FB2256A9AE}"/>
              </a:ext>
            </a:extLst>
          </p:cNvPr>
          <p:cNvSpPr txBox="1"/>
          <p:nvPr userDrawn="1"/>
        </p:nvSpPr>
        <p:spPr>
          <a:xfrm>
            <a:off x="-2397760" y="-7090"/>
            <a:ext cx="2323500" cy="169057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en-US" b="1"/>
              <a:t>Change background colour:</a:t>
            </a:r>
          </a:p>
          <a:p>
            <a:pPr lvl="0"/>
            <a:r>
              <a:rPr lang="en-US"/>
              <a:t>1. Right-Click</a:t>
            </a:r>
          </a:p>
          <a:p>
            <a:pPr lvl="0"/>
            <a:r>
              <a:rPr lang="en-US"/>
              <a:t>2. Choose: Format Background …</a:t>
            </a:r>
          </a:p>
          <a:p>
            <a:pPr lvl="0"/>
            <a:r>
              <a:rPr lang="en-US"/>
              <a:t>3. Select: Solid fill</a:t>
            </a:r>
          </a:p>
          <a:p>
            <a:pPr lvl="0"/>
            <a:r>
              <a:rPr lang="en-US"/>
              <a:t>4. Select a Brand Colour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9B65F27-99A7-2EEF-395F-033DC9E4E6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9315" y="838200"/>
            <a:ext cx="956691" cy="77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0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0/50 text 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hidden="1">
            <a:extLst>
              <a:ext uri="{FF2B5EF4-FFF2-40B4-BE49-F238E27FC236}">
                <a16:creationId xmlns:a16="http://schemas.microsoft.com/office/drawing/2014/main" id="{DDC57BFC-6410-C790-C3B2-34817DA024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6CA645A-31C5-F352-DF1D-FD4AC423C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 of</a:t>
            </a:r>
            <a:br>
              <a:rPr lang="en-US"/>
            </a:br>
            <a:r>
              <a:rPr lang="en-US"/>
              <a:t>the slide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6F8CFA-4743-1C09-E01B-A9F223DE9DE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0038" y="2023200"/>
            <a:ext cx="5327764" cy="4153763"/>
          </a:xfrm>
        </p:spPr>
        <p:txBody>
          <a:bodyPr/>
          <a:lstStyle>
            <a:lvl8pPr>
              <a:defRPr/>
            </a:lvl8pPr>
            <a:lvl9pPr marL="0" indent="0">
              <a:lnSpc>
                <a:spcPct val="11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  <a:p>
            <a:pPr lvl="5"/>
            <a:r>
              <a:rPr lang="en-US"/>
              <a:t>Zesde niveau</a:t>
            </a:r>
          </a:p>
          <a:p>
            <a:pPr lvl="6"/>
            <a:r>
              <a:rPr lang="en-US"/>
              <a:t>Zevende niveau</a:t>
            </a:r>
          </a:p>
          <a:p>
            <a:pPr lvl="7"/>
            <a:r>
              <a:rPr lang="en-US"/>
              <a:t>Achtste niveau</a:t>
            </a:r>
          </a:p>
          <a:p>
            <a:pPr lvl="8"/>
            <a:r>
              <a:rPr lang="en-US"/>
              <a:t>Negende niveau</a:t>
            </a:r>
            <a:endParaRPr lang="en-US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8315AFF-EF07-AE1B-B168-DE3715F19C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by Insert &gt; Header / Footer texts </a:t>
            </a:r>
            <a:endParaRPr lang="en-US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193881B-4EFF-1538-FF9A-6402D21F34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DF71BC-759E-4D06-B983-7D9FC16A40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jdelijke aanduiding voor grafiek 9">
            <a:extLst>
              <a:ext uri="{FF2B5EF4-FFF2-40B4-BE49-F238E27FC236}">
                <a16:creationId xmlns:a16="http://schemas.microsoft.com/office/drawing/2014/main" id="{A2DD31DF-FFCD-4190-DFCB-ADB5B3F8E03F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797550" y="1460500"/>
            <a:ext cx="6094413" cy="4716463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  <p:pic>
        <p:nvPicPr>
          <p:cNvPr id="11" name="EHA_Logo_Black_RGB.svg" descr="EHA_Logo_Black_RGB.svg">
            <a:extLst>
              <a:ext uri="{FF2B5EF4-FFF2-40B4-BE49-F238E27FC236}">
                <a16:creationId xmlns:a16="http://schemas.microsoft.com/office/drawing/2014/main" id="{958F5534-3AEC-BDCB-B068-3011DCFA07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28906" y="6115546"/>
            <a:ext cx="1175406" cy="58770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391CC03-2494-5964-BC17-3D55C6126E58}"/>
              </a:ext>
            </a:extLst>
          </p:cNvPr>
          <p:cNvSpPr txBox="1"/>
          <p:nvPr userDrawn="1"/>
        </p:nvSpPr>
        <p:spPr>
          <a:xfrm>
            <a:off x="-2397760" y="2033308"/>
            <a:ext cx="2323500" cy="380454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900" b="1"/>
              <a:t>Format text</a:t>
            </a:r>
            <a:r>
              <a:rPr lang="en-US" sz="900"/>
              <a:t> by increasing or decreasing level:</a:t>
            </a:r>
          </a:p>
          <a:p>
            <a:r>
              <a:rPr lang="en-US" sz="900"/>
              <a:t>Place the cursur in the text and clieck one of those buttons</a:t>
            </a:r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r>
              <a:rPr lang="en-US" sz="900"/>
              <a:t>(in ribbon Home, group Paragraph)</a:t>
            </a:r>
          </a:p>
          <a:p>
            <a:endParaRPr lang="en-US" sz="900"/>
          </a:p>
          <a:p>
            <a:r>
              <a:rPr lang="en-US" sz="1000">
                <a:solidFill>
                  <a:schemeClr val="tx1"/>
                </a:solidFill>
              </a:rPr>
              <a:t>1 = Standard</a:t>
            </a:r>
          </a:p>
          <a:p>
            <a:r>
              <a:rPr lang="en-US" sz="1200">
                <a:solidFill>
                  <a:schemeClr val="tx1"/>
                </a:solidFill>
              </a:rPr>
              <a:t>2 = </a:t>
            </a:r>
            <a:r>
              <a:rPr lang="en-US" sz="1200" b="0">
                <a:solidFill>
                  <a:schemeClr val="tx1"/>
                </a:solidFill>
              </a:rPr>
              <a:t>Intro</a:t>
            </a:r>
          </a:p>
          <a:p>
            <a:pPr lvl="0" defTabSz="685800">
              <a:defRPr/>
            </a:pPr>
            <a:endParaRPr lang="en-US" sz="10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3 =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0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4 =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5 =  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6 =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7 =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8 =  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>
              <a:solidFill>
                <a:schemeClr val="tx1"/>
              </a:solidFill>
              <a:latin typeface="+mn-lt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tx1"/>
                </a:solidFill>
                <a:latin typeface="+mn-lt"/>
              </a:rPr>
              <a:t>9 = Source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endParaRPr lang="en-US" sz="9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94DFCC3-04BF-DF4F-A0C2-8D786AFBD9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03908" y="2647754"/>
            <a:ext cx="1285875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EDFBA520-973D-973A-2D03-B0D678B84D72}"/>
              </a:ext>
            </a:extLst>
          </p:cNvPr>
          <p:cNvSpPr txBox="1"/>
          <p:nvPr userDrawn="1"/>
        </p:nvSpPr>
        <p:spPr>
          <a:xfrm>
            <a:off x="300037" y="-441323"/>
            <a:ext cx="11591923" cy="365125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900" b="1"/>
              <a:t>Use this chart slide as starting point of your own chart slide</a:t>
            </a:r>
          </a:p>
          <a:p>
            <a:r>
              <a:rPr lang="en-US" sz="900" b="0"/>
              <a:t>Copy and paste this slide, next edit the data (right click edit data) in the new slide</a:t>
            </a:r>
          </a:p>
          <a:p>
            <a:endParaRPr lang="en-US" sz="900" dirty="0"/>
          </a:p>
        </p:txBody>
      </p:sp>
      <p:graphicFrame>
        <p:nvGraphicFramePr>
          <p:cNvPr id="12" name="Tabel 11">
            <a:extLst>
              <a:ext uri="{FF2B5EF4-FFF2-40B4-BE49-F238E27FC236}">
                <a16:creationId xmlns:a16="http://schemas.microsoft.com/office/drawing/2014/main" id="{6E888242-0F66-ADE8-AF7F-9B9CF401B5E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65659289"/>
              </p:ext>
            </p:extLst>
          </p:nvPr>
        </p:nvGraphicFramePr>
        <p:xfrm>
          <a:off x="2032000" y="6949016"/>
          <a:ext cx="812799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571">
                  <a:extLst>
                    <a:ext uri="{9D8B030D-6E8A-4147-A177-3AD203B41FA5}">
                      <a16:colId xmlns:a16="http://schemas.microsoft.com/office/drawing/2014/main" val="4241747579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3389403527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4085138344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42356741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3949366753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4065302476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733304483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035313923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846489429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935255283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328590209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3560427101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928261302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3264897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30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6D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64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A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97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92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D9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6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C8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00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C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792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97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576306-EC42-3EEA-7E6E-338264CA2A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 of</a:t>
            </a:r>
            <a:br>
              <a:rPr lang="en-US"/>
            </a:br>
            <a:r>
              <a:rPr lang="en-US"/>
              <a:t>the slide</a:t>
            </a:r>
            <a:endParaRPr lang="en-US" dirty="0"/>
          </a:p>
        </p:txBody>
      </p:sp>
      <p:pic>
        <p:nvPicPr>
          <p:cNvPr id="9" name="EHA_Logo_Black_RGB.svg" descr="EHA_Logo_Black_RGB.svg">
            <a:extLst>
              <a:ext uri="{FF2B5EF4-FFF2-40B4-BE49-F238E27FC236}">
                <a16:creationId xmlns:a16="http://schemas.microsoft.com/office/drawing/2014/main" id="{ED725100-8F34-3797-E230-D8D118A2F8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8906" y="6115546"/>
            <a:ext cx="1175406" cy="58770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jdelijke aanduiding voor tabel 9">
            <a:extLst>
              <a:ext uri="{FF2B5EF4-FFF2-40B4-BE49-F238E27FC236}">
                <a16:creationId xmlns:a16="http://schemas.microsoft.com/office/drawing/2014/main" id="{B5FE9358-B4D7-910B-0D4A-7B63DA4D6842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17084" y="2023785"/>
            <a:ext cx="11574877" cy="3838357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9DB55107-CEDD-2216-3BF9-F77A746C7E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500" y="5862638"/>
            <a:ext cx="11557000" cy="252412"/>
          </a:xfrm>
        </p:spPr>
        <p:txBody>
          <a:bodyPr/>
          <a:lstStyle>
            <a:lvl1pPr>
              <a:defRPr sz="1050"/>
            </a:lvl1pPr>
          </a:lstStyle>
          <a:p>
            <a:pPr lvl="0"/>
            <a:r>
              <a:rPr lang="en-US"/>
              <a:t>Source:</a:t>
            </a:r>
            <a:endParaRPr lang="en-US" dirty="0"/>
          </a:p>
        </p:txBody>
      </p:sp>
      <p:sp>
        <p:nvSpPr>
          <p:cNvPr id="13" name="Tijdelijke aanduiding voor voettekst 12">
            <a:extLst>
              <a:ext uri="{FF2B5EF4-FFF2-40B4-BE49-F238E27FC236}">
                <a16:creationId xmlns:a16="http://schemas.microsoft.com/office/drawing/2014/main" id="{D06D25BF-56C1-9026-71CF-5DF5658ADA4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Presentation title by Insert &gt; Header / Footer texts </a:t>
            </a:r>
            <a:endParaRPr lang="en-US" dirty="0"/>
          </a:p>
        </p:txBody>
      </p:sp>
      <p:sp>
        <p:nvSpPr>
          <p:cNvPr id="14" name="Tijdelijke aanduiding voor dianummer 13">
            <a:extLst>
              <a:ext uri="{FF2B5EF4-FFF2-40B4-BE49-F238E27FC236}">
                <a16:creationId xmlns:a16="http://schemas.microsoft.com/office/drawing/2014/main" id="{F8E973EE-44B3-7818-A170-008CE7DA1C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2DF71BC-759E-4D06-B983-7D9FC16A40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9E4E697-518F-87E7-1BCF-D12A8985D43B}"/>
              </a:ext>
            </a:extLst>
          </p:cNvPr>
          <p:cNvSpPr txBox="1"/>
          <p:nvPr userDrawn="1"/>
        </p:nvSpPr>
        <p:spPr>
          <a:xfrm>
            <a:off x="300037" y="-441323"/>
            <a:ext cx="11591923" cy="365125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900" b="1"/>
              <a:t>Use this table slide as starting point of your own table slide</a:t>
            </a:r>
          </a:p>
          <a:p>
            <a:r>
              <a:rPr lang="en-US" sz="900" b="0"/>
              <a:t>Copy and paste this slide, next edit the data in the new slide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5142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 - BG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576306-EC42-3EEA-7E6E-338264CA2A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of</a:t>
            </a:r>
            <a:br>
              <a:rPr lang="en-US"/>
            </a:br>
            <a:r>
              <a:rPr lang="en-US"/>
              <a:t>the slide</a:t>
            </a:r>
            <a:endParaRPr lang="en-US" dirty="0"/>
          </a:p>
        </p:txBody>
      </p:sp>
      <p:sp>
        <p:nvSpPr>
          <p:cNvPr id="10" name="Tijdelijke aanduiding voor tabel 9">
            <a:extLst>
              <a:ext uri="{FF2B5EF4-FFF2-40B4-BE49-F238E27FC236}">
                <a16:creationId xmlns:a16="http://schemas.microsoft.com/office/drawing/2014/main" id="{B5FE9358-B4D7-910B-0D4A-7B63DA4D6842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17084" y="2023785"/>
            <a:ext cx="11574877" cy="38383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nl-NL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9DB55107-CEDD-2216-3BF9-F77A746C7E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500" y="5862638"/>
            <a:ext cx="11557000" cy="252412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US" dirty="0"/>
          </a:p>
        </p:txBody>
      </p:sp>
      <p:sp>
        <p:nvSpPr>
          <p:cNvPr id="13" name="Tijdelijke aanduiding voor voettekst 12">
            <a:extLst>
              <a:ext uri="{FF2B5EF4-FFF2-40B4-BE49-F238E27FC236}">
                <a16:creationId xmlns:a16="http://schemas.microsoft.com/office/drawing/2014/main" id="{D06D25BF-56C1-9026-71CF-5DF5658ADA4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by Insert &gt; Header / Footer texts </a:t>
            </a:r>
            <a:endParaRPr lang="en-US" dirty="0"/>
          </a:p>
        </p:txBody>
      </p:sp>
      <p:sp>
        <p:nvSpPr>
          <p:cNvPr id="14" name="Tijdelijke aanduiding voor dianummer 13">
            <a:extLst>
              <a:ext uri="{FF2B5EF4-FFF2-40B4-BE49-F238E27FC236}">
                <a16:creationId xmlns:a16="http://schemas.microsoft.com/office/drawing/2014/main" id="{F8E973EE-44B3-7818-A170-008CE7DA1C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DF71BC-759E-4D06-B983-7D9FC16A403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EHA_Logo_White_RGB.svg" descr="EHA_Logo_White_RGB.svg">
            <a:extLst>
              <a:ext uri="{FF2B5EF4-FFF2-40B4-BE49-F238E27FC236}">
                <a16:creationId xmlns:a16="http://schemas.microsoft.com/office/drawing/2014/main" id="{6D2D9D41-34B3-D898-9C35-9DD7A16C5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41986" y="6121025"/>
            <a:ext cx="1155600" cy="5778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3C99049-7CF5-E772-BE06-2AD634ACE776}"/>
              </a:ext>
            </a:extLst>
          </p:cNvPr>
          <p:cNvSpPr txBox="1"/>
          <p:nvPr userDrawn="1"/>
        </p:nvSpPr>
        <p:spPr>
          <a:xfrm>
            <a:off x="300037" y="-441323"/>
            <a:ext cx="11591923" cy="365125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900" b="1"/>
              <a:t>Use this table slide as starting point of your own table slide</a:t>
            </a:r>
          </a:p>
          <a:p>
            <a:r>
              <a:rPr lang="en-US" sz="900" b="0"/>
              <a:t>Copy and paste this slide, next edit the data in the new slide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78077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AEE11-F55F-7D6B-36C2-81D0102CA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DCD037-9F92-3820-C15F-521DBF83E6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C2EC3-3353-21C6-7588-133F56B44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5E38-3D31-7347-BD16-815C79A99E77}" type="datetimeFigureOut">
              <a:rPr lang="en-FR" smtClean="0"/>
              <a:t>05/02/2025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920E6-4475-8A4F-A74F-55D974BF2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28658-AC09-16D2-2C38-8D1693CF4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94C7-AE34-B44C-AF35-6ABF2E79FC52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33474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45FA8-F115-D839-8C21-37EA31A36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F7AD2-8467-19B2-41F5-9261BDB08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A3B36-A4F5-9F45-6C67-EC14FB390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D21B0-5D7B-0AF0-3EA5-F2D9822AF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5E38-3D31-7347-BD16-815C79A99E77}" type="datetimeFigureOut">
              <a:rPr lang="en-FR" smtClean="0"/>
              <a:t>05/02/2025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9F724-D393-159F-2C93-9769C168A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61945-0301-B957-2870-9CCAABE88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94C7-AE34-B44C-AF35-6ABF2E79FC52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915953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hot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6154FF69-A2AC-BBBB-BA6D-14E779D215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993" y="5811139"/>
            <a:ext cx="5784570" cy="768573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dirty="0"/>
              <a:t>Date and/or Author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6624518-7EA5-083E-023C-324D317F4A9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216" y="4276725"/>
            <a:ext cx="5784570" cy="1450366"/>
          </a:xfrm>
        </p:spPr>
        <p:txBody>
          <a:bodyPr/>
          <a:lstStyle>
            <a:lvl1pPr marL="0" indent="0" algn="l">
              <a:buNone/>
              <a:defRPr sz="325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CF06FF-AE6A-9520-C525-3460CAE18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215" y="1130909"/>
            <a:ext cx="5784570" cy="3061768"/>
          </a:xfrm>
        </p:spPr>
        <p:txBody>
          <a:bodyPr anchor="b"/>
          <a:lstStyle>
            <a:lvl1pPr algn="l">
              <a:defRPr sz="5900"/>
            </a:lvl1pPr>
          </a:lstStyle>
          <a:p>
            <a:r>
              <a:rPr lang="en-US" dirty="0"/>
              <a:t>Title of presentation</a:t>
            </a:r>
          </a:p>
        </p:txBody>
      </p:sp>
      <p:pic>
        <p:nvPicPr>
          <p:cNvPr id="9" name="EHA_Logo_Black_RGB.svg" descr="EHA_Logo_Black_RGB.svg">
            <a:extLst>
              <a:ext uri="{FF2B5EF4-FFF2-40B4-BE49-F238E27FC236}">
                <a16:creationId xmlns:a16="http://schemas.microsoft.com/office/drawing/2014/main" id="{098CF441-B219-CFB0-EC11-314057F60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074" y="-10600"/>
            <a:ext cx="2291801" cy="114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80ECB5C6-4F43-FCE6-A4E2-D0A78546FAC1}"/>
              </a:ext>
            </a:extLst>
          </p:cNvPr>
          <p:cNvSpPr txBox="1"/>
          <p:nvPr userDrawn="1"/>
        </p:nvSpPr>
        <p:spPr>
          <a:xfrm>
            <a:off x="-2397760" y="-7090"/>
            <a:ext cx="2323500" cy="169057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en-US" b="1"/>
              <a:t>Change background colour:</a:t>
            </a:r>
          </a:p>
          <a:p>
            <a:pPr lvl="0"/>
            <a:r>
              <a:rPr lang="en-US"/>
              <a:t>1. Right-Click</a:t>
            </a:r>
          </a:p>
          <a:p>
            <a:pPr lvl="0"/>
            <a:r>
              <a:rPr lang="en-US"/>
              <a:t>2. Choose: Format Background …</a:t>
            </a:r>
          </a:p>
          <a:p>
            <a:pPr lvl="0"/>
            <a:r>
              <a:rPr lang="en-US"/>
              <a:t>3. Select: Solid fill</a:t>
            </a:r>
          </a:p>
          <a:p>
            <a:pPr lvl="0"/>
            <a:r>
              <a:rPr lang="en-US"/>
              <a:t>4. Select a Brand Colour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AB2ABFE9-FEDD-03E3-598F-540BBF5EA1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9315" y="838200"/>
            <a:ext cx="956691" cy="775570"/>
          </a:xfrm>
          <a:prstGeom prst="rect">
            <a:avLst/>
          </a:prstGeom>
        </p:spPr>
      </p:pic>
      <p:sp>
        <p:nvSpPr>
          <p:cNvPr id="7" name="Tijdelijke aanduiding voor afbeelding 11">
            <a:extLst>
              <a:ext uri="{FF2B5EF4-FFF2-40B4-BE49-F238E27FC236}">
                <a16:creationId xmlns:a16="http://schemas.microsoft.com/office/drawing/2014/main" id="{F3BCB658-0B20-353C-95A9-A3DD57B0F5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4800" y="0"/>
            <a:ext cx="6094800" cy="68580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26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B706E-5994-CE47-89EE-E9E69E25F07E}" type="datetimeFigureOut">
              <a:rPr lang="en-GB" smtClean="0"/>
              <a:t>06/02/2025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80C47-AA8E-4643-90DA-FEA5FB97B8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766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50/50 Video / Phot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6154FF69-A2AC-BBBB-BA6D-14E779D215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993" y="2794000"/>
            <a:ext cx="11651970" cy="38704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/>
              <a:t>Date and/or Author</a:t>
            </a:r>
            <a:endParaRPr lang="en-US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6624518-7EA5-083E-023C-324D317F4A9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215" y="2016079"/>
            <a:ext cx="11651747" cy="488643"/>
          </a:xfrm>
        </p:spPr>
        <p:txBody>
          <a:bodyPr/>
          <a:lstStyle>
            <a:lvl1pPr marL="0" indent="0" algn="l">
              <a:buNone/>
              <a:defRPr sz="325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CF06FF-AE6A-9520-C525-3460CAE18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215" y="1308710"/>
            <a:ext cx="11651748" cy="657682"/>
          </a:xfrm>
        </p:spPr>
        <p:txBody>
          <a:bodyPr wrap="none" anchor="t"/>
          <a:lstStyle>
            <a:lvl1pPr algn="l">
              <a:defRPr sz="5900"/>
            </a:lvl1pPr>
          </a:lstStyle>
          <a:p>
            <a:r>
              <a:rPr lang="en-US"/>
              <a:t>Title of presentation</a:t>
            </a:r>
            <a:endParaRPr lang="en-US" dirty="0"/>
          </a:p>
        </p:txBody>
      </p:sp>
      <p:pic>
        <p:nvPicPr>
          <p:cNvPr id="7" name="EHAblack" descr="pasted-image.pdf">
            <a:extLst>
              <a:ext uri="{FF2B5EF4-FFF2-40B4-BE49-F238E27FC236}">
                <a16:creationId xmlns:a16="http://schemas.microsoft.com/office/drawing/2014/main" id="{9EAB6DFD-5F41-6B3D-6D97-341958CFC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1502" y="330527"/>
            <a:ext cx="1070369" cy="50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EHA_Logo_Black_RGB.svg" descr="EHA_Logo_Black_RGB.svg">
            <a:extLst>
              <a:ext uri="{FF2B5EF4-FFF2-40B4-BE49-F238E27FC236}">
                <a16:creationId xmlns:a16="http://schemas.microsoft.com/office/drawing/2014/main" id="{098CF441-B219-CFB0-EC11-314057F607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074" y="-10600"/>
            <a:ext cx="2291801" cy="114590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944785F-5CE3-AA66-6BB5-0139FFB6D664}"/>
              </a:ext>
            </a:extLst>
          </p:cNvPr>
          <p:cNvSpPr txBox="1"/>
          <p:nvPr userDrawn="1"/>
        </p:nvSpPr>
        <p:spPr>
          <a:xfrm>
            <a:off x="-2397760" y="-7090"/>
            <a:ext cx="2323500" cy="169057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en-US" b="1"/>
              <a:t>Change background colour:</a:t>
            </a:r>
          </a:p>
          <a:p>
            <a:pPr lvl="0"/>
            <a:r>
              <a:rPr lang="en-US"/>
              <a:t>1. Right-Click</a:t>
            </a:r>
          </a:p>
          <a:p>
            <a:pPr lvl="0"/>
            <a:r>
              <a:rPr lang="en-US"/>
              <a:t>2. Choose: Format Background …</a:t>
            </a:r>
          </a:p>
          <a:p>
            <a:pPr lvl="0"/>
            <a:r>
              <a:rPr lang="en-US"/>
              <a:t>3. Select: Solid fill</a:t>
            </a:r>
          </a:p>
          <a:p>
            <a:pPr lvl="0"/>
            <a:r>
              <a:rPr lang="en-US"/>
              <a:t>4. Select a Brand Colour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A61CE3F-0E51-F605-0E1F-3F91527810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139315" y="838200"/>
            <a:ext cx="956691" cy="775570"/>
          </a:xfrm>
          <a:prstGeom prst="rect">
            <a:avLst/>
          </a:prstGeom>
        </p:spPr>
      </p:pic>
      <p:sp>
        <p:nvSpPr>
          <p:cNvPr id="4" name="Tijdelijke aanduiding voor media 4">
            <a:extLst>
              <a:ext uri="{FF2B5EF4-FFF2-40B4-BE49-F238E27FC236}">
                <a16:creationId xmlns:a16="http://schemas.microsoft.com/office/drawing/2014/main" id="{050CCA86-A9FF-057E-B180-59A6780C0CAB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-762000" y="3429000"/>
            <a:ext cx="6858000" cy="68580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insert media</a:t>
            </a:r>
            <a:endParaRPr lang="en-US" dirty="0"/>
          </a:p>
        </p:txBody>
      </p:sp>
      <p:sp>
        <p:nvSpPr>
          <p:cNvPr id="5" name="Tijdelijke aanduiding voor afbeelding 11">
            <a:extLst>
              <a:ext uri="{FF2B5EF4-FFF2-40B4-BE49-F238E27FC236}">
                <a16:creationId xmlns:a16="http://schemas.microsoft.com/office/drawing/2014/main" id="{43D0BCB8-BECB-9797-7402-50979664AE5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4800" y="3429000"/>
            <a:ext cx="6094800" cy="34290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16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3E9E02-1355-0B4C-2761-0D47D5F72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950" y="1633536"/>
            <a:ext cx="5759450" cy="446246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Chapter Title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1459FB-B062-1667-BFA2-BF446F026B0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1175" y="-87083"/>
            <a:ext cx="5759450" cy="1154970"/>
          </a:xfrm>
        </p:spPr>
        <p:txBody>
          <a:bodyPr anchor="t"/>
          <a:lstStyle>
            <a:lvl1pPr marL="0" indent="0">
              <a:buNone/>
              <a:defRPr sz="9000" b="1">
                <a:solidFill>
                  <a:schemeClr val="tx1"/>
                </a:solidFill>
                <a:latin typeface="Space Grotesk" pitchFamily="2" charset="0"/>
                <a:cs typeface="Space Grotesk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3B0D798-6F54-DCC1-2192-337F3F0DA9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by Insert &gt; Header / Footer texts </a:t>
            </a:r>
            <a:endParaRPr lang="en-US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4EE538CC-BDF7-2C12-8DFA-92FF5FC47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DF71BC-759E-4D06-B983-7D9FC16A40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50ABB9AF-66D0-650B-8E84-68F6622FB0F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24801" y="0"/>
            <a:ext cx="6067199" cy="60960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insert image</a:t>
            </a:r>
            <a:endParaRPr lang="en-US" dirty="0"/>
          </a:p>
        </p:txBody>
      </p:sp>
      <p:pic>
        <p:nvPicPr>
          <p:cNvPr id="13" name="EHA_Logo_Black_RGB.svg" descr="EHA_Logo_Black_RGB.svg">
            <a:extLst>
              <a:ext uri="{FF2B5EF4-FFF2-40B4-BE49-F238E27FC236}">
                <a16:creationId xmlns:a16="http://schemas.microsoft.com/office/drawing/2014/main" id="{2D78494D-3D43-577A-FABE-23A2EE176E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8906" y="6115546"/>
            <a:ext cx="1175406" cy="58770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6E26C1A-E705-9EE2-53CD-B57502A95A0A}"/>
              </a:ext>
            </a:extLst>
          </p:cNvPr>
          <p:cNvSpPr txBox="1"/>
          <p:nvPr userDrawn="1"/>
        </p:nvSpPr>
        <p:spPr>
          <a:xfrm>
            <a:off x="-2397760" y="-7090"/>
            <a:ext cx="2323500" cy="169057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en-US" b="1"/>
              <a:t>Change background colour:</a:t>
            </a:r>
          </a:p>
          <a:p>
            <a:pPr lvl="0"/>
            <a:r>
              <a:rPr lang="en-US"/>
              <a:t>1. Right-Click</a:t>
            </a:r>
          </a:p>
          <a:p>
            <a:pPr lvl="0"/>
            <a:r>
              <a:rPr lang="en-US"/>
              <a:t>2. Choose: Format Background …</a:t>
            </a:r>
          </a:p>
          <a:p>
            <a:pPr lvl="0"/>
            <a:r>
              <a:rPr lang="en-US"/>
              <a:t>3. Select: Solid fill</a:t>
            </a:r>
          </a:p>
          <a:p>
            <a:pPr lvl="0"/>
            <a:r>
              <a:rPr lang="en-US"/>
              <a:t>4. Select a Brand Colour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120AC1F-F8BD-A21A-7058-D7DF5C4CC4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9315" y="838200"/>
            <a:ext cx="956691" cy="77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6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576306-EC42-3EEA-7E6E-338264CA2A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Contents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99ECA8-B764-F1BB-2F4F-90A63E46C8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7658" y="2458801"/>
            <a:ext cx="11591924" cy="3794998"/>
          </a:xfrm>
        </p:spPr>
        <p:txBody>
          <a:bodyPr/>
          <a:lstStyle/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  <a:p>
            <a:pPr lvl="5"/>
            <a:r>
              <a:rPr lang="en-US"/>
              <a:t>Zesde niveau</a:t>
            </a:r>
          </a:p>
          <a:p>
            <a:pPr lvl="6"/>
            <a:r>
              <a:rPr lang="en-US"/>
              <a:t>Zevende niveau</a:t>
            </a:r>
          </a:p>
          <a:p>
            <a:pPr lvl="7"/>
            <a:r>
              <a:rPr lang="en-US"/>
              <a:t>Achtste niveau</a:t>
            </a:r>
            <a:endParaRPr lang="en-US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A9073EB7-4FCF-847B-D8AF-DCA746BB1E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by Insert &gt; Header / Footer texts </a:t>
            </a:r>
            <a:endParaRPr lang="en-US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8BE46E4-BDC3-9694-3D5E-42DB6EB58A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DF71BC-759E-4D06-B983-7D9FC16A403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EHA_Logo_Black_RGB.svg" descr="EHA_Logo_Black_RGB.svg">
            <a:extLst>
              <a:ext uri="{FF2B5EF4-FFF2-40B4-BE49-F238E27FC236}">
                <a16:creationId xmlns:a16="http://schemas.microsoft.com/office/drawing/2014/main" id="{352CC9A2-8792-AC37-9786-145854942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8906" y="6115546"/>
            <a:ext cx="1175406" cy="58770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9BF4C2F-D676-0AF8-9A5C-9552B10BD655}"/>
              </a:ext>
            </a:extLst>
          </p:cNvPr>
          <p:cNvSpPr txBox="1"/>
          <p:nvPr userDrawn="1"/>
        </p:nvSpPr>
        <p:spPr>
          <a:xfrm>
            <a:off x="-2397760" y="-7090"/>
            <a:ext cx="2323500" cy="169057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en-US" b="1"/>
              <a:t>Change background colour:</a:t>
            </a:r>
          </a:p>
          <a:p>
            <a:pPr lvl="0"/>
            <a:r>
              <a:rPr lang="en-US"/>
              <a:t>1. Right-Click</a:t>
            </a:r>
          </a:p>
          <a:p>
            <a:pPr lvl="0"/>
            <a:r>
              <a:rPr lang="en-US"/>
              <a:t>2. Choose: Format Background …</a:t>
            </a:r>
          </a:p>
          <a:p>
            <a:pPr lvl="0"/>
            <a:r>
              <a:rPr lang="en-US"/>
              <a:t>3. Select: Solid fill</a:t>
            </a:r>
          </a:p>
          <a:p>
            <a:pPr lvl="0"/>
            <a:r>
              <a:rPr lang="en-US"/>
              <a:t>4. Select a Brand Colour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50ED228-C2A5-78FE-F847-B6F19FF148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9315" y="838200"/>
            <a:ext cx="956691" cy="77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3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576306-EC42-3EEA-7E6E-338264CA2A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 of</a:t>
            </a:r>
            <a:br>
              <a:rPr lang="en-US"/>
            </a:br>
            <a:r>
              <a:rPr lang="en-US"/>
              <a:t>the slide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99ECA8-B764-F1BB-2F4F-90A63E46C813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numCol="2">
            <a:noAutofit/>
          </a:bodyPr>
          <a:lstStyle/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  <a:p>
            <a:pPr lvl="5"/>
            <a:r>
              <a:rPr lang="en-US"/>
              <a:t>Zesde niveau</a:t>
            </a:r>
          </a:p>
          <a:p>
            <a:pPr lvl="6"/>
            <a:r>
              <a:rPr lang="en-US"/>
              <a:t>Zevende niveau</a:t>
            </a:r>
          </a:p>
          <a:p>
            <a:pPr lvl="7"/>
            <a:r>
              <a:rPr lang="en-US"/>
              <a:t>Achtste niveau</a:t>
            </a:r>
            <a:endParaRPr lang="en-US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A9073EB7-4FCF-847B-D8AF-DCA746BB1E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by Insert &gt; Header / Footer texts </a:t>
            </a:r>
            <a:endParaRPr lang="en-US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8BE46E4-BDC3-9694-3D5E-42DB6EB58A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DF71BC-759E-4D06-B983-7D9FC16A403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EHA_Logo_Black_RGB.svg" descr="EHA_Logo_Black_RGB.svg">
            <a:extLst>
              <a:ext uri="{FF2B5EF4-FFF2-40B4-BE49-F238E27FC236}">
                <a16:creationId xmlns:a16="http://schemas.microsoft.com/office/drawing/2014/main" id="{ED725100-8F34-3797-E230-D8D118A2F8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8906" y="6115546"/>
            <a:ext cx="1175406" cy="58770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D195A06-0C6B-45CE-C492-7972E215D336}"/>
              </a:ext>
            </a:extLst>
          </p:cNvPr>
          <p:cNvSpPr txBox="1"/>
          <p:nvPr userDrawn="1"/>
        </p:nvSpPr>
        <p:spPr>
          <a:xfrm>
            <a:off x="-2397760" y="2033308"/>
            <a:ext cx="2323500" cy="380454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900" b="1"/>
              <a:t>Format text</a:t>
            </a:r>
            <a:r>
              <a:rPr lang="en-US" sz="900"/>
              <a:t> by increasing or decreasing level:</a:t>
            </a:r>
          </a:p>
          <a:p>
            <a:r>
              <a:rPr lang="en-US" sz="900"/>
              <a:t>Place the cursur in the text and clieck one of those buttons</a:t>
            </a:r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r>
              <a:rPr lang="en-US" sz="900"/>
              <a:t>(in ribbon Home, group Paragraph)</a:t>
            </a:r>
          </a:p>
          <a:p>
            <a:endParaRPr lang="en-US" sz="900"/>
          </a:p>
          <a:p>
            <a:r>
              <a:rPr lang="en-US" sz="1000">
                <a:solidFill>
                  <a:schemeClr val="tx1"/>
                </a:solidFill>
              </a:rPr>
              <a:t>1 = Standard</a:t>
            </a:r>
          </a:p>
          <a:p>
            <a:r>
              <a:rPr lang="en-US" sz="1200">
                <a:solidFill>
                  <a:schemeClr val="tx1"/>
                </a:solidFill>
              </a:rPr>
              <a:t>2 = </a:t>
            </a:r>
            <a:r>
              <a:rPr lang="en-US" sz="1200" b="0">
                <a:solidFill>
                  <a:schemeClr val="tx1"/>
                </a:solidFill>
              </a:rPr>
              <a:t>Intro</a:t>
            </a:r>
          </a:p>
          <a:p>
            <a:pPr lvl="0" defTabSz="685800">
              <a:defRPr/>
            </a:pPr>
            <a:endParaRPr lang="en-US" sz="10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3 =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0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4 =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5 =  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6 =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7 =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8 =  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endParaRPr lang="en-US" sz="9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D00C2E7-8CDF-57F6-F28F-8ACD766DC1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03908" y="2647754"/>
            <a:ext cx="1285875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16196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Object - BG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576306-EC42-3EEA-7E6E-338264CA2A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of</a:t>
            </a:r>
            <a:br>
              <a:rPr lang="en-US"/>
            </a:br>
            <a:r>
              <a:rPr lang="en-US"/>
              <a:t>the slide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99ECA8-B764-F1BB-2F4F-90A63E46C8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029" y="2023785"/>
            <a:ext cx="7783286" cy="4091761"/>
          </a:xfrm>
        </p:spPr>
        <p:txBody>
          <a:bodyPr numCol="1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  <a:p>
            <a:pPr lvl="5"/>
            <a:r>
              <a:rPr lang="en-US"/>
              <a:t>Zesde niveau</a:t>
            </a:r>
          </a:p>
          <a:p>
            <a:pPr lvl="6"/>
            <a:r>
              <a:rPr lang="en-US"/>
              <a:t>Zevende niveau</a:t>
            </a:r>
          </a:p>
          <a:p>
            <a:pPr lvl="7"/>
            <a:r>
              <a:rPr lang="en-US"/>
              <a:t>Achtste niveau</a:t>
            </a:r>
            <a:endParaRPr lang="en-US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A9073EB7-4FCF-847B-D8AF-DCA746BB1E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by Insert &gt; Header / Footer texts </a:t>
            </a:r>
            <a:endParaRPr lang="en-US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8BE46E4-BDC3-9694-3D5E-42DB6EB58A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DF71BC-759E-4D06-B983-7D9FC16A403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EHA_Logo_White_RGB.svg" descr="EHA_Logo_White_RGB.svg">
            <a:extLst>
              <a:ext uri="{FF2B5EF4-FFF2-40B4-BE49-F238E27FC236}">
                <a16:creationId xmlns:a16="http://schemas.microsoft.com/office/drawing/2014/main" id="{6A2C0156-1B92-3795-C240-D9A39BE5A0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41986" y="6121025"/>
            <a:ext cx="1155600" cy="5778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1333C69-2CDC-FACE-6D3D-060AB5B3F45F}"/>
              </a:ext>
            </a:extLst>
          </p:cNvPr>
          <p:cNvSpPr txBox="1"/>
          <p:nvPr userDrawn="1"/>
        </p:nvSpPr>
        <p:spPr>
          <a:xfrm>
            <a:off x="-2397760" y="2033308"/>
            <a:ext cx="2323500" cy="380454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900" b="1"/>
              <a:t>Format text</a:t>
            </a:r>
            <a:r>
              <a:rPr lang="en-US" sz="900"/>
              <a:t> by increasing or decreasing level:</a:t>
            </a:r>
          </a:p>
          <a:p>
            <a:r>
              <a:rPr lang="en-US" sz="900"/>
              <a:t>Place the cursur in the text and clieck one of those buttons</a:t>
            </a:r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r>
              <a:rPr lang="en-US" sz="900"/>
              <a:t>(in ribbon Home, group Paragraph)</a:t>
            </a:r>
          </a:p>
          <a:p>
            <a:endParaRPr lang="en-US" sz="900"/>
          </a:p>
          <a:p>
            <a:r>
              <a:rPr lang="en-US" sz="1000">
                <a:solidFill>
                  <a:schemeClr val="tx1"/>
                </a:solidFill>
              </a:rPr>
              <a:t>1 = Standard</a:t>
            </a:r>
          </a:p>
          <a:p>
            <a:r>
              <a:rPr lang="en-US" sz="1200">
                <a:solidFill>
                  <a:schemeClr val="tx1"/>
                </a:solidFill>
              </a:rPr>
              <a:t>2 = </a:t>
            </a:r>
            <a:r>
              <a:rPr lang="en-US" sz="1200" b="0">
                <a:solidFill>
                  <a:schemeClr val="tx1"/>
                </a:solidFill>
              </a:rPr>
              <a:t>Intro</a:t>
            </a:r>
          </a:p>
          <a:p>
            <a:pPr lvl="0" defTabSz="685800">
              <a:defRPr/>
            </a:pPr>
            <a:endParaRPr lang="en-US" sz="10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3 =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0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4 =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5 =  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6 =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7 =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8 =  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endParaRPr lang="en-US" sz="9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AFE137C-56EF-1A3D-10F1-DBF247C71C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03908" y="2647754"/>
            <a:ext cx="1285875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80345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Object - BG yellow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576306-EC42-3EEA-7E6E-338264CA2A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 of</a:t>
            </a:r>
            <a:br>
              <a:rPr lang="en-US"/>
            </a:br>
            <a:r>
              <a:rPr lang="en-US"/>
              <a:t>the slide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99ECA8-B764-F1BB-2F4F-90A63E46C8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029" y="2023785"/>
            <a:ext cx="7783286" cy="4091761"/>
          </a:xfrm>
        </p:spPr>
        <p:txBody>
          <a:bodyPr numCol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  <a:p>
            <a:pPr lvl="5"/>
            <a:r>
              <a:rPr lang="en-US"/>
              <a:t>Zesde niveau</a:t>
            </a:r>
          </a:p>
          <a:p>
            <a:pPr lvl="6"/>
            <a:r>
              <a:rPr lang="en-US"/>
              <a:t>Zevende niveau</a:t>
            </a:r>
          </a:p>
          <a:p>
            <a:pPr lvl="7"/>
            <a:r>
              <a:rPr lang="en-US"/>
              <a:t>Achtste niveau</a:t>
            </a:r>
            <a:endParaRPr lang="en-US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A9073EB7-4FCF-847B-D8AF-DCA746BB1E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by Insert &gt; Header / Footer texts </a:t>
            </a:r>
            <a:endParaRPr lang="en-US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8BE46E4-BDC3-9694-3D5E-42DB6EB58A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2DF71BC-759E-4D06-B983-7D9FC16A403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EHA_Logo_Black_RGB.svg" descr="EHA_Logo_Black_RGB.svg">
            <a:extLst>
              <a:ext uri="{FF2B5EF4-FFF2-40B4-BE49-F238E27FC236}">
                <a16:creationId xmlns:a16="http://schemas.microsoft.com/office/drawing/2014/main" id="{F732C565-A604-E93C-E1A2-FD3B984F66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8906" y="6115546"/>
            <a:ext cx="1175406" cy="58770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B88ABB6-2A3B-7B51-4FB4-3C34D23E66CE}"/>
              </a:ext>
            </a:extLst>
          </p:cNvPr>
          <p:cNvSpPr txBox="1"/>
          <p:nvPr userDrawn="1"/>
        </p:nvSpPr>
        <p:spPr>
          <a:xfrm>
            <a:off x="-2397760" y="-7090"/>
            <a:ext cx="2323500" cy="169057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en-US" b="1"/>
              <a:t>Change background colour:</a:t>
            </a:r>
          </a:p>
          <a:p>
            <a:pPr lvl="0"/>
            <a:r>
              <a:rPr lang="en-US"/>
              <a:t>1. Right-Click</a:t>
            </a:r>
          </a:p>
          <a:p>
            <a:pPr lvl="0"/>
            <a:r>
              <a:rPr lang="en-US"/>
              <a:t>2. Choose: Format Background …</a:t>
            </a:r>
          </a:p>
          <a:p>
            <a:pPr lvl="0"/>
            <a:r>
              <a:rPr lang="en-US"/>
              <a:t>3. Select: Solid fill</a:t>
            </a:r>
          </a:p>
          <a:p>
            <a:pPr lvl="0"/>
            <a:r>
              <a:rPr lang="en-US"/>
              <a:t>4. Select a Brand Colour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6BCA429-D266-5055-F005-EF7C3C9D7B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9315" y="838200"/>
            <a:ext cx="956691" cy="77557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D98D2D8B-E84D-FE3E-FFD2-F0896593F2F3}"/>
              </a:ext>
            </a:extLst>
          </p:cNvPr>
          <p:cNvSpPr txBox="1"/>
          <p:nvPr userDrawn="1"/>
        </p:nvSpPr>
        <p:spPr>
          <a:xfrm>
            <a:off x="-2397760" y="2033308"/>
            <a:ext cx="2323500" cy="380454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900" b="1"/>
              <a:t>Format text</a:t>
            </a:r>
            <a:r>
              <a:rPr lang="en-US" sz="900"/>
              <a:t> by increasing or decreasing level:</a:t>
            </a:r>
          </a:p>
          <a:p>
            <a:r>
              <a:rPr lang="en-US" sz="900"/>
              <a:t>Place the cursur in the text and clieck one of those buttons</a:t>
            </a:r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r>
              <a:rPr lang="en-US" sz="900"/>
              <a:t>(in ribbon Home, group Paragraph)</a:t>
            </a:r>
          </a:p>
          <a:p>
            <a:endParaRPr lang="en-US" sz="900"/>
          </a:p>
          <a:p>
            <a:r>
              <a:rPr lang="en-US" sz="1000">
                <a:solidFill>
                  <a:schemeClr val="tx1"/>
                </a:solidFill>
              </a:rPr>
              <a:t>1 = Standard</a:t>
            </a:r>
          </a:p>
          <a:p>
            <a:r>
              <a:rPr lang="en-US" sz="1200">
                <a:solidFill>
                  <a:schemeClr val="tx1"/>
                </a:solidFill>
              </a:rPr>
              <a:t>2 = </a:t>
            </a:r>
            <a:r>
              <a:rPr lang="en-US" sz="1200" b="0">
                <a:solidFill>
                  <a:schemeClr val="tx1"/>
                </a:solidFill>
              </a:rPr>
              <a:t>Intro</a:t>
            </a:r>
          </a:p>
          <a:p>
            <a:pPr lvl="0" defTabSz="685800">
              <a:defRPr/>
            </a:pPr>
            <a:endParaRPr lang="en-US" sz="10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3 =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0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4 =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5 =  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6 =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7 =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8 =  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endParaRPr lang="en-US" sz="90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F17272C-9E93-10A1-D65F-D32ACACBEA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03908" y="2647754"/>
            <a:ext cx="1285875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50050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0/50 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576306-EC42-3EEA-7E6E-338264CA2A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38" y="276199"/>
            <a:ext cx="5617436" cy="1401718"/>
          </a:xfrm>
        </p:spPr>
        <p:txBody>
          <a:bodyPr/>
          <a:lstStyle/>
          <a:p>
            <a:r>
              <a:rPr lang="en-US"/>
              <a:t>Title of</a:t>
            </a:r>
            <a:br>
              <a:rPr lang="en-US"/>
            </a:br>
            <a:r>
              <a:rPr lang="en-US"/>
              <a:t>the slide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99ECA8-B764-F1BB-2F4F-90A63E46C8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7658" y="2023785"/>
            <a:ext cx="5609816" cy="4091761"/>
          </a:xfrm>
        </p:spPr>
        <p:txBody>
          <a:bodyPr numCol="1">
            <a:noAutofit/>
          </a:bodyPr>
          <a:lstStyle/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  <a:p>
            <a:pPr lvl="5"/>
            <a:r>
              <a:rPr lang="en-US"/>
              <a:t>Zesde niveau</a:t>
            </a:r>
          </a:p>
          <a:p>
            <a:pPr lvl="6"/>
            <a:r>
              <a:rPr lang="en-US"/>
              <a:t>Zevende niveau</a:t>
            </a:r>
          </a:p>
          <a:p>
            <a:pPr lvl="7"/>
            <a:r>
              <a:rPr lang="en-US"/>
              <a:t>Achtste niveau</a:t>
            </a:r>
            <a:endParaRPr lang="en-US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A9073EB7-4FCF-847B-D8AF-DCA746BB1E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by Insert &gt; Header / Footer texts </a:t>
            </a:r>
            <a:endParaRPr lang="en-US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8BE46E4-BDC3-9694-3D5E-42DB6EB58A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DF71BC-759E-4D06-B983-7D9FC16A40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jdelijke aanduiding voor afbeelding 11">
            <a:extLst>
              <a:ext uri="{FF2B5EF4-FFF2-40B4-BE49-F238E27FC236}">
                <a16:creationId xmlns:a16="http://schemas.microsoft.com/office/drawing/2014/main" id="{F74A4A1E-A1D3-CCA8-F4F6-204488E4DA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07234" y="0"/>
            <a:ext cx="6184766" cy="6115546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insert image</a:t>
            </a:r>
            <a:endParaRPr lang="en-US" dirty="0"/>
          </a:p>
        </p:txBody>
      </p:sp>
      <p:pic>
        <p:nvPicPr>
          <p:cNvPr id="5" name="EHA_Logo_Black_RGB.svg" descr="EHA_Logo_Black_RGB.svg">
            <a:extLst>
              <a:ext uri="{FF2B5EF4-FFF2-40B4-BE49-F238E27FC236}">
                <a16:creationId xmlns:a16="http://schemas.microsoft.com/office/drawing/2014/main" id="{522672E4-2044-FE90-4297-B0446C3899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8906" y="6115546"/>
            <a:ext cx="1175406" cy="58770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07449C2-DB9F-373E-9D31-82C4BAD7BD58}"/>
              </a:ext>
            </a:extLst>
          </p:cNvPr>
          <p:cNvSpPr txBox="1"/>
          <p:nvPr userDrawn="1"/>
        </p:nvSpPr>
        <p:spPr>
          <a:xfrm>
            <a:off x="-2397760" y="2033308"/>
            <a:ext cx="2323500" cy="380454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900" b="1"/>
              <a:t>Format text</a:t>
            </a:r>
            <a:r>
              <a:rPr lang="en-US" sz="900"/>
              <a:t> by increasing or decreasing level:</a:t>
            </a:r>
          </a:p>
          <a:p>
            <a:r>
              <a:rPr lang="en-US" sz="900"/>
              <a:t>Place the cursur in the text and clieck one of those buttons</a:t>
            </a:r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r>
              <a:rPr lang="en-US" sz="900"/>
              <a:t>(in ribbon Home, group Paragraph)</a:t>
            </a:r>
          </a:p>
          <a:p>
            <a:endParaRPr lang="en-US" sz="900"/>
          </a:p>
          <a:p>
            <a:r>
              <a:rPr lang="en-US" sz="1000">
                <a:solidFill>
                  <a:schemeClr val="tx1"/>
                </a:solidFill>
              </a:rPr>
              <a:t>1 = Standard</a:t>
            </a:r>
          </a:p>
          <a:p>
            <a:r>
              <a:rPr lang="en-US" sz="1200">
                <a:solidFill>
                  <a:schemeClr val="tx1"/>
                </a:solidFill>
              </a:rPr>
              <a:t>2 = </a:t>
            </a:r>
            <a:r>
              <a:rPr lang="en-US" sz="1200" b="0">
                <a:solidFill>
                  <a:schemeClr val="tx1"/>
                </a:solidFill>
              </a:rPr>
              <a:t>Intro</a:t>
            </a:r>
          </a:p>
          <a:p>
            <a:pPr lvl="0" defTabSz="685800">
              <a:defRPr/>
            </a:pPr>
            <a:endParaRPr lang="en-US" sz="10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3 =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0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4 =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5 =  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6 =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7 =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8 =  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endParaRPr lang="en-US" sz="9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25F86C7-EFBE-01B7-AED7-EE076EEFA6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03908" y="2647754"/>
            <a:ext cx="1285875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17152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2A7A196-4FE2-0F8E-55B9-69E68CA9F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276199"/>
            <a:ext cx="11591924" cy="14017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Title of</a:t>
            </a:r>
            <a:br>
              <a:rPr lang="en-US"/>
            </a:br>
            <a:r>
              <a:rPr lang="en-US"/>
              <a:t>the slide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471598-D988-8202-B6B4-19A669559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085" y="2023785"/>
            <a:ext cx="11591924" cy="4091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  <a:p>
            <a:pPr lvl="5"/>
            <a:r>
              <a:rPr lang="en-US"/>
              <a:t>Zesde niveau</a:t>
            </a:r>
          </a:p>
          <a:p>
            <a:pPr lvl="6"/>
            <a:r>
              <a:rPr lang="en-US"/>
              <a:t>Zevende niveau</a:t>
            </a:r>
          </a:p>
          <a:p>
            <a:pPr lvl="7"/>
            <a:r>
              <a:rPr lang="en-US"/>
              <a:t>Achtste niveau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427315-15F1-ED60-5D6B-943A14202E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284" y="6253800"/>
            <a:ext cx="9976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by Insert &gt; Header / Footer texts 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8FE72B-A957-E9DE-86C4-B9867B9D0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3571" y="6253798"/>
            <a:ext cx="593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42DF71BC-759E-4D06-B983-7D9FC16A40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013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  <p:sldLayoutId id="2147483665" r:id="rId3"/>
    <p:sldLayoutId id="2147483651" r:id="rId4"/>
    <p:sldLayoutId id="2147483666" r:id="rId5"/>
    <p:sldLayoutId id="2147483650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55" r:id="rId14"/>
    <p:sldLayoutId id="2147483674" r:id="rId15"/>
    <p:sldLayoutId id="2147483675" r:id="rId16"/>
    <p:sldLayoutId id="2147483676" r:id="rId17"/>
    <p:sldLayoutId id="2147483678" r:id="rId18"/>
    <p:sldLayoutId id="2147483679" r:id="rId19"/>
    <p:sldLayoutId id="2147483680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2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352425" indent="-352425" algn="l" defTabSz="914400" rtl="0" eaLnBrk="1" latinLnBrk="0" hangingPunct="1">
        <a:lnSpc>
          <a:spcPct val="120000"/>
        </a:lnSpc>
        <a:spcBef>
          <a:spcPts val="0"/>
        </a:spcBef>
        <a:buFontTx/>
        <a:buBlip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</a:buBlip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719138" indent="-366713" algn="l" defTabSz="914400" rtl="0" eaLnBrk="1" latinLnBrk="0" hangingPunct="1">
        <a:lnSpc>
          <a:spcPct val="120000"/>
        </a:lnSpc>
        <a:spcBef>
          <a:spcPts val="0"/>
        </a:spcBef>
        <a:buFontTx/>
        <a:buBlip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</a:buBlip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71563" indent="-352425" algn="l" defTabSz="914400" rtl="0" eaLnBrk="1" latinLnBrk="0" hangingPunct="1">
        <a:lnSpc>
          <a:spcPct val="120000"/>
        </a:lnSpc>
        <a:spcBef>
          <a:spcPts val="0"/>
        </a:spcBef>
        <a:buFontTx/>
        <a:buBlip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</a:buBlip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352425" indent="-352425" algn="l" defTabSz="914400" rtl="0" eaLnBrk="1" latinLnBrk="0" hangingPunct="1">
        <a:lnSpc>
          <a:spcPct val="120000"/>
        </a:lnSpc>
        <a:spcBef>
          <a:spcPts val="0"/>
        </a:spcBef>
        <a:buFontTx/>
        <a:buBlip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</a:buBlip>
        <a:defRPr lang="nl-NL" sz="225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719138" indent="-366713" algn="l" defTabSz="914400" rtl="0" eaLnBrk="1" latinLnBrk="0" hangingPunct="1">
        <a:lnSpc>
          <a:spcPct val="120000"/>
        </a:lnSpc>
        <a:spcBef>
          <a:spcPts val="0"/>
        </a:spcBef>
        <a:buFontTx/>
        <a:buBlip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</a:buBlip>
        <a:defRPr lang="nl-NL" sz="225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1071563" indent="-352425" algn="l" defTabSz="914400" rtl="0" eaLnBrk="1" latinLnBrk="0" hangingPunct="1">
        <a:lnSpc>
          <a:spcPct val="120000"/>
        </a:lnSpc>
        <a:spcBef>
          <a:spcPts val="0"/>
        </a:spcBef>
        <a:buFontTx/>
        <a:buBlip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</a:buBlip>
        <a:defRPr lang="nl-NL" sz="2250" kern="1200" dirty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89" userDrawn="1">
          <p15:clr>
            <a:srgbClr val="F26B43"/>
          </p15:clr>
        </p15:guide>
        <p15:guide id="4" pos="749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37.jpeg"/><Relationship Id="rId26" Type="http://schemas.openxmlformats.org/officeDocument/2006/relationships/image" Target="../media/image45.png"/><Relationship Id="rId39" Type="http://schemas.openxmlformats.org/officeDocument/2006/relationships/image" Target="../media/image58.png"/><Relationship Id="rId21" Type="http://schemas.openxmlformats.org/officeDocument/2006/relationships/image" Target="../media/image40.jpeg"/><Relationship Id="rId34" Type="http://schemas.openxmlformats.org/officeDocument/2006/relationships/image" Target="../media/image53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jpeg"/><Relationship Id="rId20" Type="http://schemas.openxmlformats.org/officeDocument/2006/relationships/image" Target="../media/image39.jpeg"/><Relationship Id="rId29" Type="http://schemas.openxmlformats.org/officeDocument/2006/relationships/image" Target="../media/image48.png"/><Relationship Id="rId41" Type="http://schemas.openxmlformats.org/officeDocument/2006/relationships/image" Target="../media/image6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24" Type="http://schemas.openxmlformats.org/officeDocument/2006/relationships/image" Target="../media/image43.png"/><Relationship Id="rId32" Type="http://schemas.openxmlformats.org/officeDocument/2006/relationships/image" Target="../media/image51.png"/><Relationship Id="rId37" Type="http://schemas.openxmlformats.org/officeDocument/2006/relationships/image" Target="../media/image56.jpeg"/><Relationship Id="rId40" Type="http://schemas.openxmlformats.org/officeDocument/2006/relationships/image" Target="../media/image59.jpeg"/><Relationship Id="rId5" Type="http://schemas.openxmlformats.org/officeDocument/2006/relationships/image" Target="../media/image27.png"/><Relationship Id="rId15" Type="http://schemas.openxmlformats.org/officeDocument/2006/relationships/image" Target="../media/image34.jp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36" Type="http://schemas.openxmlformats.org/officeDocument/2006/relationships/image" Target="../media/image55.png"/><Relationship Id="rId10" Type="http://schemas.openxmlformats.org/officeDocument/2006/relationships/image" Target="../media/image31.png"/><Relationship Id="rId19" Type="http://schemas.openxmlformats.org/officeDocument/2006/relationships/image" Target="../media/image38.jpeg"/><Relationship Id="rId31" Type="http://schemas.openxmlformats.org/officeDocument/2006/relationships/image" Target="../media/image50.jpeg"/><Relationship Id="rId4" Type="http://schemas.openxmlformats.org/officeDocument/2006/relationships/image" Target="../media/image26.jpeg"/><Relationship Id="rId9" Type="http://schemas.openxmlformats.org/officeDocument/2006/relationships/image" Target="../media/image30.jpeg"/><Relationship Id="rId14" Type="http://schemas.openxmlformats.org/officeDocument/2006/relationships/image" Target="../media/image33.jpeg"/><Relationship Id="rId22" Type="http://schemas.openxmlformats.org/officeDocument/2006/relationships/image" Target="../media/image41.png"/><Relationship Id="rId27" Type="http://schemas.openxmlformats.org/officeDocument/2006/relationships/image" Target="../media/image46.emf"/><Relationship Id="rId30" Type="http://schemas.openxmlformats.org/officeDocument/2006/relationships/image" Target="../media/image49.png"/><Relationship Id="rId35" Type="http://schemas.openxmlformats.org/officeDocument/2006/relationships/image" Target="../media/image54.jpeg"/><Relationship Id="rId8" Type="http://schemas.openxmlformats.org/officeDocument/2006/relationships/image" Target="../media/image29.png"/><Relationship Id="rId3" Type="http://schemas.openxmlformats.org/officeDocument/2006/relationships/image" Target="../media/image25.jpeg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5" Type="http://schemas.openxmlformats.org/officeDocument/2006/relationships/image" Target="../media/image44.jpg"/><Relationship Id="rId33" Type="http://schemas.openxmlformats.org/officeDocument/2006/relationships/image" Target="../media/image52.png"/><Relationship Id="rId38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6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jdelijke aanduiding voor tekst 59">
            <a:extLst>
              <a:ext uri="{FF2B5EF4-FFF2-40B4-BE49-F238E27FC236}">
                <a16:creationId xmlns:a16="http://schemas.microsoft.com/office/drawing/2014/main" id="{19592D1D-C907-0EB5-EC3D-DB1F4B7E43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9993" y="3234877"/>
            <a:ext cx="11651970" cy="387044"/>
          </a:xfrm>
        </p:spPr>
        <p:txBody>
          <a:bodyPr/>
          <a:lstStyle/>
          <a:p>
            <a:r>
              <a:rPr lang="en-US" dirty="0"/>
              <a:t>6 </a:t>
            </a:r>
            <a:r>
              <a:rPr lang="en-US" dirty="0" err="1"/>
              <a:t>Février</a:t>
            </a:r>
            <a:r>
              <a:rPr lang="en-US" dirty="0"/>
              <a:t> 2025, Elizabeth Macintyre, past president EHA, president BioMed Alliance in Europe</a:t>
            </a:r>
          </a:p>
        </p:txBody>
      </p:sp>
      <p:sp>
        <p:nvSpPr>
          <p:cNvPr id="15" name="Ondertitel 14">
            <a:extLst>
              <a:ext uri="{FF2B5EF4-FFF2-40B4-BE49-F238E27FC236}">
                <a16:creationId xmlns:a16="http://schemas.microsoft.com/office/drawing/2014/main" id="{16066473-4844-003D-0619-26A8CAEA9D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215" y="2456956"/>
            <a:ext cx="11651747" cy="48864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 Suite </a:t>
            </a:r>
            <a:r>
              <a:rPr lang="en-US" dirty="0" err="1"/>
              <a:t>journée</a:t>
            </a:r>
            <a:r>
              <a:rPr lang="en-US" dirty="0"/>
              <a:t> SFH 2024, 2 Reconnaissance de </a:t>
            </a:r>
            <a:r>
              <a:rPr lang="en-US" dirty="0" err="1"/>
              <a:t>notre</a:t>
            </a:r>
            <a:r>
              <a:rPr lang="en-US" dirty="0"/>
              <a:t> discipline, 3 </a:t>
            </a:r>
            <a:r>
              <a:rPr lang="en-US" dirty="0" err="1"/>
              <a:t>Reglémentaire</a:t>
            </a:r>
            <a:endParaRPr lang="en-US" dirty="0"/>
          </a:p>
        </p:txBody>
      </p:sp>
      <p:sp>
        <p:nvSpPr>
          <p:cNvPr id="34" name="Titel 33">
            <a:extLst>
              <a:ext uri="{FF2B5EF4-FFF2-40B4-BE49-F238E27FC236}">
                <a16:creationId xmlns:a16="http://schemas.microsoft.com/office/drawing/2014/main" id="{17F82650-2FC6-0DB5-F91B-0F0FD9CF51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126" y="1356690"/>
            <a:ext cx="11651748" cy="657682"/>
          </a:xfrm>
        </p:spPr>
        <p:txBody>
          <a:bodyPr/>
          <a:lstStyle/>
          <a:p>
            <a:r>
              <a:rPr lang="en-GB" sz="4800" dirty="0">
                <a:solidFill>
                  <a:srgbClr val="212121"/>
                </a:solidFill>
              </a:rPr>
              <a:t>N</a:t>
            </a:r>
            <a:r>
              <a:rPr lang="en-GB" sz="4800" b="0" i="0" u="none" strike="noStrike" dirty="0">
                <a:solidFill>
                  <a:srgbClr val="212121"/>
                </a:solidFill>
                <a:effectLst/>
              </a:rPr>
              <a:t>ouvelles de </a:t>
            </a:r>
            <a:r>
              <a:rPr lang="en-GB" sz="4800" b="0" i="0" u="none" strike="noStrike" dirty="0" err="1">
                <a:solidFill>
                  <a:srgbClr val="212121"/>
                </a:solidFill>
                <a:effectLst/>
              </a:rPr>
              <a:t>l’Europe</a:t>
            </a:r>
            <a:r>
              <a:rPr lang="en-GB" sz="4800" b="0" i="0" u="none" strike="noStrike" dirty="0">
                <a:solidFill>
                  <a:srgbClr val="212121"/>
                </a:solidFill>
                <a:effectLst/>
              </a:rPr>
              <a:t>/EHA </a:t>
            </a:r>
            <a:r>
              <a:rPr lang="en-GB" sz="4800" b="0" i="0" u="none" strike="noStrike" dirty="0" err="1">
                <a:solidFill>
                  <a:srgbClr val="212121"/>
                </a:solidFill>
                <a:effectLst/>
              </a:rPr>
              <a:t>en</a:t>
            </a:r>
            <a:r>
              <a:rPr lang="en-GB" sz="4800" b="0" i="0" u="none" strike="noStrike" dirty="0">
                <a:solidFill>
                  <a:srgbClr val="212121"/>
                </a:solidFill>
                <a:effectLst/>
              </a:rPr>
              <a:t> 3 points </a:t>
            </a:r>
            <a:endParaRPr lang="en-US" sz="54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6CDBB7A-E6E4-AA14-7519-52D2D3B712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4" b="8542"/>
          <a:stretch/>
        </p:blipFill>
        <p:spPr>
          <a:xfrm>
            <a:off x="1588" y="3830767"/>
            <a:ext cx="12190412" cy="24918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64351A-3511-AFE8-58C3-D774C95442D6}"/>
              </a:ext>
            </a:extLst>
          </p:cNvPr>
          <p:cNvSpPr txBox="1"/>
          <p:nvPr/>
        </p:nvSpPr>
        <p:spPr>
          <a:xfrm>
            <a:off x="6320292" y="5076667"/>
            <a:ext cx="60839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Houot</a:t>
            </a:r>
            <a:r>
              <a:rPr lang="en-GB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R., &amp; Gyan, E. (2024). </a:t>
            </a:r>
            <a:r>
              <a:rPr lang="en-GB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HemaSphere</a:t>
            </a:r>
            <a:r>
              <a:rPr lang="en-GB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 </a:t>
            </a:r>
            <a:r>
              <a:rPr lang="en-GB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8</a:t>
            </a:r>
            <a:r>
              <a:rPr lang="en-GB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(10), e70028. https://</a:t>
            </a:r>
            <a:r>
              <a:rPr lang="en-GB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doi.org</a:t>
            </a:r>
            <a:r>
              <a:rPr lang="en-GB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/10.1002/hem3.70028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5746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CA3F2C-C7F5-4C26-A8CB-B0EC0CC11FFA}"/>
              </a:ext>
            </a:extLst>
          </p:cNvPr>
          <p:cNvSpPr/>
          <p:nvPr/>
        </p:nvSpPr>
        <p:spPr>
          <a:xfrm>
            <a:off x="-372863" y="365125"/>
            <a:ext cx="10332939" cy="13255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99A177-1870-4ADE-B8FD-D15EC249C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69" y="365125"/>
            <a:ext cx="10515600" cy="1325563"/>
          </a:xfrm>
        </p:spPr>
        <p:txBody>
          <a:bodyPr/>
          <a:lstStyle/>
          <a:p>
            <a:r>
              <a:rPr lang="en-GB" b="1" dirty="0"/>
              <a:t>Targeted evaluation of the MDR &amp; IVDR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07C483B-6C36-469B-9EC5-D40CF3F89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182" y="63734"/>
            <a:ext cx="1948339" cy="7920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BBF3B7A-DC81-4583-B63B-0A5DDFC0E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Public consultation carried out by the Commission to assess the current EU rules on medical devices and in vitro diagnostic medical devices.</a:t>
            </a:r>
          </a:p>
          <a:p>
            <a:r>
              <a:rPr lang="en-US" dirty="0"/>
              <a:t>Consists of: </a:t>
            </a:r>
          </a:p>
          <a:p>
            <a:pPr lvl="1"/>
            <a:r>
              <a:rPr lang="en-US" dirty="0"/>
              <a:t>public consultation (questionnaire) </a:t>
            </a:r>
          </a:p>
          <a:p>
            <a:pPr lvl="1"/>
            <a:r>
              <a:rPr lang="en-US" dirty="0"/>
              <a:t>call for evidence</a:t>
            </a:r>
          </a:p>
          <a:p>
            <a:r>
              <a:rPr lang="en-GB" dirty="0"/>
              <a:t>Feedback open until </a:t>
            </a:r>
            <a:r>
              <a:rPr lang="en-GB" b="1" dirty="0"/>
              <a:t>21 March</a:t>
            </a:r>
          </a:p>
        </p:txBody>
      </p:sp>
    </p:spTree>
    <p:extLst>
      <p:ext uri="{BB962C8B-B14F-4D97-AF65-F5344CB8AC3E}">
        <p14:creationId xmlns:p14="http://schemas.microsoft.com/office/powerpoint/2010/main" val="377634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3A0FAF-92B4-5EC2-0CCC-9F002A50A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60" y="245675"/>
            <a:ext cx="10951731" cy="1162604"/>
          </a:xfrm>
        </p:spPr>
        <p:txBody>
          <a:bodyPr/>
          <a:lstStyle/>
          <a:p>
            <a:pPr algn="ctr"/>
            <a:r>
              <a:rPr lang="en-US" sz="4400" dirty="0"/>
              <a:t>3 </a:t>
            </a:r>
            <a:r>
              <a:rPr lang="en-US" sz="4400" dirty="0" err="1"/>
              <a:t>Reglémentaire</a:t>
            </a:r>
            <a:r>
              <a:rPr lang="en-US" sz="4400" dirty="0"/>
              <a:t> et </a:t>
            </a:r>
            <a:r>
              <a:rPr lang="en-US" sz="4400" dirty="0" err="1"/>
              <a:t>gouvernance</a:t>
            </a:r>
            <a:r>
              <a:rPr lang="en-US" sz="4400" dirty="0"/>
              <a:t>, </a:t>
            </a:r>
            <a:br>
              <a:rPr lang="en-US" sz="4400" dirty="0"/>
            </a:br>
            <a:r>
              <a:rPr lang="en-US" sz="4400" dirty="0"/>
              <a:t>MDR/IVDR + CTR = COMBINE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2867B33-7242-30C8-97C1-88D6ED4EC1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3571" y="6253798"/>
            <a:ext cx="593231" cy="365125"/>
          </a:xfrm>
        </p:spPr>
        <p:txBody>
          <a:bodyPr/>
          <a:lstStyle/>
          <a:p>
            <a:fld id="{42DF71BC-759E-4D06-B983-7D9FC16A403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19C823-E20D-1A5B-A117-0FCD5D140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4" y="1590842"/>
            <a:ext cx="7388839" cy="46629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E66A30-C0E4-BC27-E225-9602B7649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38" y="2013041"/>
            <a:ext cx="4382247" cy="22075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F657A7-E309-D305-502B-44EAC7152875}"/>
              </a:ext>
            </a:extLst>
          </p:cNvPr>
          <p:cNvSpPr txBox="1"/>
          <p:nvPr/>
        </p:nvSpPr>
        <p:spPr>
          <a:xfrm>
            <a:off x="7670637" y="4563791"/>
            <a:ext cx="4382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sz="1400" dirty="0"/>
              <a:t>https://health.ec.europa.eu/medical-devices-topics-interest/combined-studies_en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C984C9-B287-D0F3-B071-86C1FE7C9B6F}"/>
              </a:ext>
            </a:extLst>
          </p:cNvPr>
          <p:cNvSpPr txBox="1"/>
          <p:nvPr/>
        </p:nvSpPr>
        <p:spPr>
          <a:xfrm>
            <a:off x="7753478" y="5363545"/>
            <a:ext cx="4216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dirty="0"/>
              <a:t>MD/IVD (CMDRH) et médicaments sous l’égide de la FDA aux USA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74D614-DEEA-5E4C-79D2-5E152BC4D6B3}"/>
              </a:ext>
            </a:extLst>
          </p:cNvPr>
          <p:cNvSpPr txBox="1"/>
          <p:nvPr/>
        </p:nvSpPr>
        <p:spPr>
          <a:xfrm>
            <a:off x="0" y="6412284"/>
            <a:ext cx="839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Medical Device Regulations (MDR) and IVD Regulations (IVDR) since 2017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C3BDE3-F7C3-74E4-C35C-1BC29E097BEB}"/>
              </a:ext>
            </a:extLst>
          </p:cNvPr>
          <p:cNvSpPr/>
          <p:nvPr/>
        </p:nvSpPr>
        <p:spPr>
          <a:xfrm>
            <a:off x="5073891" y="4563791"/>
            <a:ext cx="1640418" cy="19979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B0374A-DF46-C7E4-B763-5E528476BDA4}"/>
              </a:ext>
            </a:extLst>
          </p:cNvPr>
          <p:cNvSpPr txBox="1"/>
          <p:nvPr/>
        </p:nvSpPr>
        <p:spPr>
          <a:xfrm>
            <a:off x="4528458" y="3545183"/>
            <a:ext cx="10502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R" sz="1050" dirty="0">
                <a:solidFill>
                  <a:srgbClr val="FF0000"/>
                </a:solidFill>
              </a:rPr>
              <a:t>ANSM</a:t>
            </a:r>
          </a:p>
          <a:p>
            <a:pPr algn="ctr"/>
            <a:r>
              <a:rPr lang="en-FR" sz="1050" dirty="0">
                <a:solidFill>
                  <a:srgbClr val="FF0000"/>
                </a:solidFill>
              </a:rPr>
              <a:t>coordination</a:t>
            </a:r>
          </a:p>
        </p:txBody>
      </p:sp>
    </p:spTree>
    <p:extLst>
      <p:ext uri="{BB962C8B-B14F-4D97-AF65-F5344CB8AC3E}">
        <p14:creationId xmlns:p14="http://schemas.microsoft.com/office/powerpoint/2010/main" val="203425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F06DC-8C0F-1485-C586-7561DCEAB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R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24FDBDF-8021-AF5D-F73D-9E968B166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7" y="25075"/>
            <a:ext cx="9150688" cy="681970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8BD012-790F-9B2B-B458-B558E6C475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by Insert &gt; Header / Footer texts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E5E58-516C-A3E2-E6AE-1B951794BA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DF71BC-759E-4D06-B983-7D9FC16A403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7D5B81-E963-6FBC-8EA2-7921C21767BC}"/>
              </a:ext>
            </a:extLst>
          </p:cNvPr>
          <p:cNvSpPr txBox="1"/>
          <p:nvPr/>
        </p:nvSpPr>
        <p:spPr>
          <a:xfrm>
            <a:off x="9240273" y="3059668"/>
            <a:ext cx="3416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sz="1600" dirty="0"/>
              <a:t>https://bureaucracyincts.eu</a:t>
            </a:r>
          </a:p>
        </p:txBody>
      </p:sp>
    </p:spTree>
    <p:extLst>
      <p:ext uri="{BB962C8B-B14F-4D97-AF65-F5344CB8AC3E}">
        <p14:creationId xmlns:p14="http://schemas.microsoft.com/office/powerpoint/2010/main" val="301434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FDCC6-D5D0-152D-DF18-A190744CD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R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2C844E-3BDE-598F-E5FE-D9F44E854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649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43414D-2C12-74D6-BF6E-317FB6D862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DF71BC-759E-4D06-B983-7D9FC16A403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32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75E4C-000F-38FA-9455-17629FD9A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02068"/>
            <a:ext cx="12192000" cy="1825542"/>
          </a:xfrm>
        </p:spPr>
        <p:txBody>
          <a:bodyPr/>
          <a:lstStyle/>
          <a:p>
            <a:r>
              <a:rPr lang="en-FR" dirty="0"/>
              <a:t>2 Reconnaissance européenne de l’hematologie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804744-372E-1314-1EDB-B2A38F3B27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347" y="2895315"/>
            <a:ext cx="11935327" cy="2839058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</a:rPr>
              <a:t>Rencontre MESR, DGESIP, SFH et EHA 19/9/24</a:t>
            </a:r>
          </a:p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Direction Générale de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l’Enseignement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Supérieure et de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l’Insertion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Professionnelle</a:t>
            </a: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Oriane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Wagner-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Ballon</a:t>
            </a: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Thierry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Facon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, Marc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Maynadié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</a:p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Elizabeth Macintyre, Antonio Almeida,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Président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EHA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755836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EBB080-8D5E-581C-BBF9-801F447FAD7E}"/>
              </a:ext>
            </a:extLst>
          </p:cNvPr>
          <p:cNvGrpSpPr/>
          <p:nvPr/>
        </p:nvGrpSpPr>
        <p:grpSpPr>
          <a:xfrm>
            <a:off x="2652266" y="163644"/>
            <a:ext cx="3177434" cy="6694356"/>
            <a:chOff x="783054" y="105609"/>
            <a:chExt cx="3114999" cy="665770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FEF724-DFBE-536D-22F3-A272A72F9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3054" y="105609"/>
              <a:ext cx="3114999" cy="374084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B97C374-118A-762B-2E6E-26486E7EF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224"/>
            <a:stretch/>
          </p:blipFill>
          <p:spPr>
            <a:xfrm>
              <a:off x="783054" y="3838070"/>
              <a:ext cx="3114999" cy="292524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4F5A746-D026-AFF6-8C67-2AEDDFBD2594}"/>
              </a:ext>
            </a:extLst>
          </p:cNvPr>
          <p:cNvGrpSpPr/>
          <p:nvPr/>
        </p:nvGrpSpPr>
        <p:grpSpPr>
          <a:xfrm>
            <a:off x="8619778" y="141152"/>
            <a:ext cx="3348929" cy="6604458"/>
            <a:chOff x="8222733" y="141152"/>
            <a:chExt cx="3348929" cy="660445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28F9364-4C6D-5934-8D89-379E5867F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5221"/>
            <a:stretch/>
          </p:blipFill>
          <p:spPr>
            <a:xfrm>
              <a:off x="8222734" y="4126830"/>
              <a:ext cx="3333636" cy="261878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397AD56-2785-E2D4-193C-386B2044F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2733" y="141152"/>
              <a:ext cx="3348929" cy="40217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9C35CF-89BC-9115-A1C7-636C36BB878A}"/>
              </a:ext>
            </a:extLst>
          </p:cNvPr>
          <p:cNvGrpSpPr/>
          <p:nvPr/>
        </p:nvGrpSpPr>
        <p:grpSpPr>
          <a:xfrm>
            <a:off x="5859531" y="145277"/>
            <a:ext cx="2676143" cy="6690231"/>
            <a:chOff x="4536049" y="73085"/>
            <a:chExt cx="2676143" cy="669023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33B3FE7-06EE-DE2C-6472-867EF05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36051" y="73085"/>
              <a:ext cx="2676141" cy="177187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6B6586B-6D0B-3C7C-D0C6-9C68F6FB8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48270" y="1844959"/>
              <a:ext cx="2663922" cy="416696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DAE75C-4977-BEBB-44FA-AACB02D34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36049" y="5969027"/>
              <a:ext cx="2676143" cy="794289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C879803-95BD-9CD4-DBBE-A4A8A1026FEB}"/>
              </a:ext>
            </a:extLst>
          </p:cNvPr>
          <p:cNvSpPr txBox="1"/>
          <p:nvPr/>
        </p:nvSpPr>
        <p:spPr>
          <a:xfrm>
            <a:off x="84104" y="2152039"/>
            <a:ext cx="2407445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FR" sz="1600" dirty="0"/>
              <a:t>Hematology specialist recognition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FR" sz="1600" dirty="0"/>
              <a:t> in the EU</a:t>
            </a:r>
            <a:r>
              <a:rPr lang="fr-FR" sz="1600" dirty="0"/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6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</a:rPr>
              <a:t>Updated </a:t>
            </a:r>
            <a:r>
              <a:rPr lang="fr-FR" sz="1600" dirty="0"/>
              <a:t>Annexe 5 of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/>
              <a:t>Professional qualifications 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Directive 2005/36/EC2006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</a:rPr>
              <a:t>28 countries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</a:rPr>
              <a:t>at June 2024</a:t>
            </a:r>
            <a:endParaRPr lang="en-GB" sz="16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6" name="ZoneTexte 6">
            <a:extLst>
              <a:ext uri="{FF2B5EF4-FFF2-40B4-BE49-F238E27FC236}">
                <a16:creationId xmlns:a16="http://schemas.microsoft.com/office/drawing/2014/main" id="{E9582D92-B4A6-1352-4BAE-1896F4DBDD1E}"/>
              </a:ext>
            </a:extLst>
          </p:cNvPr>
          <p:cNvSpPr txBox="1"/>
          <p:nvPr/>
        </p:nvSpPr>
        <p:spPr>
          <a:xfrm>
            <a:off x="238585" y="5760273"/>
            <a:ext cx="2252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</a:rPr>
              <a:t>General </a:t>
            </a:r>
            <a:r>
              <a:rPr lang="fr-FR" sz="1400" dirty="0" err="1">
                <a:solidFill>
                  <a:srgbClr val="FF0000"/>
                </a:solidFill>
              </a:rPr>
              <a:t>Hematology</a:t>
            </a:r>
            <a:endParaRPr lang="fr-FR" sz="1400" dirty="0">
              <a:solidFill>
                <a:srgbClr val="FF0000"/>
              </a:solidFill>
            </a:endParaRPr>
          </a:p>
          <a:p>
            <a:pPr algn="ctr"/>
            <a:r>
              <a:rPr lang="fr-FR" sz="1400" dirty="0">
                <a:solidFill>
                  <a:srgbClr val="FF0000"/>
                </a:solidFill>
              </a:rPr>
              <a:t>26/28, 93%</a:t>
            </a:r>
          </a:p>
        </p:txBody>
      </p:sp>
      <p:sp>
        <p:nvSpPr>
          <p:cNvPr id="27" name="ZoneTexte 6">
            <a:extLst>
              <a:ext uri="{FF2B5EF4-FFF2-40B4-BE49-F238E27FC236}">
                <a16:creationId xmlns:a16="http://schemas.microsoft.com/office/drawing/2014/main" id="{FA256702-07EA-BE03-324A-EFC4427AE516}"/>
              </a:ext>
            </a:extLst>
          </p:cNvPr>
          <p:cNvSpPr txBox="1"/>
          <p:nvPr/>
        </p:nvSpPr>
        <p:spPr>
          <a:xfrm>
            <a:off x="6821714" y="6311095"/>
            <a:ext cx="1713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solidFill>
                  <a:srgbClr val="FF0000"/>
                </a:solidFill>
              </a:rPr>
              <a:t>Clinical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Biology</a:t>
            </a:r>
            <a:endParaRPr lang="fr-FR" sz="1400" dirty="0">
              <a:solidFill>
                <a:srgbClr val="FF0000"/>
              </a:solidFill>
            </a:endParaRPr>
          </a:p>
          <a:p>
            <a:pPr algn="ctr"/>
            <a:r>
              <a:rPr lang="fr-FR" sz="1400" dirty="0">
                <a:solidFill>
                  <a:srgbClr val="FF0000"/>
                </a:solidFill>
              </a:rPr>
              <a:t>16/28 57%</a:t>
            </a:r>
          </a:p>
        </p:txBody>
      </p:sp>
      <p:sp>
        <p:nvSpPr>
          <p:cNvPr id="28" name="ZoneTexte 6">
            <a:extLst>
              <a:ext uri="{FF2B5EF4-FFF2-40B4-BE49-F238E27FC236}">
                <a16:creationId xmlns:a16="http://schemas.microsoft.com/office/drawing/2014/main" id="{44372CD3-4D15-9779-AFBC-ED4545A9F0AF}"/>
              </a:ext>
            </a:extLst>
          </p:cNvPr>
          <p:cNvSpPr txBox="1"/>
          <p:nvPr/>
        </p:nvSpPr>
        <p:spPr>
          <a:xfrm>
            <a:off x="9849656" y="5822502"/>
            <a:ext cx="1850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>
                <a:solidFill>
                  <a:srgbClr val="FF0000"/>
                </a:solidFill>
              </a:rPr>
              <a:t>Biological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Hematology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1400" dirty="0">
                <a:solidFill>
                  <a:srgbClr val="FF0000"/>
                </a:solidFill>
              </a:rPr>
              <a:t>4/28 14%</a:t>
            </a:r>
          </a:p>
        </p:txBody>
      </p:sp>
      <p:sp>
        <p:nvSpPr>
          <p:cNvPr id="2" name="Rectangle 1"/>
          <p:cNvSpPr/>
          <p:nvPr/>
        </p:nvSpPr>
        <p:spPr>
          <a:xfrm>
            <a:off x="4832813" y="141152"/>
            <a:ext cx="744071" cy="15240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10955707" y="141150"/>
            <a:ext cx="744071" cy="15240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7638211" y="141151"/>
            <a:ext cx="744071" cy="15240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439ABA-9448-45B1-30D9-F74FD048D771}"/>
              </a:ext>
            </a:extLst>
          </p:cNvPr>
          <p:cNvSpPr/>
          <p:nvPr/>
        </p:nvSpPr>
        <p:spPr>
          <a:xfrm>
            <a:off x="2618074" y="2602800"/>
            <a:ext cx="357602" cy="1713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0B51EB-7DCD-DA1B-27FE-E94743658D83}"/>
              </a:ext>
            </a:extLst>
          </p:cNvPr>
          <p:cNvSpPr/>
          <p:nvPr/>
        </p:nvSpPr>
        <p:spPr>
          <a:xfrm>
            <a:off x="5839139" y="2274749"/>
            <a:ext cx="357602" cy="1713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6D8B01-32EB-0149-619D-54B7E18CAF73}"/>
              </a:ext>
            </a:extLst>
          </p:cNvPr>
          <p:cNvSpPr/>
          <p:nvPr/>
        </p:nvSpPr>
        <p:spPr>
          <a:xfrm>
            <a:off x="8595253" y="2334161"/>
            <a:ext cx="357602" cy="1713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19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84D4AA-54EF-D1E4-81DB-627D0311B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9" y="0"/>
            <a:ext cx="5069631" cy="100804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8E1EC5F-E317-48FE-E55F-691ADA992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323" y="844633"/>
            <a:ext cx="3405898" cy="541422"/>
          </a:xfrm>
        </p:spPr>
        <p:txBody>
          <a:bodyPr>
            <a:normAutofit fontScale="90000"/>
          </a:bodyPr>
          <a:lstStyle/>
          <a:p>
            <a:r>
              <a:rPr lang="en-FR" sz="2800" dirty="0"/>
              <a:t>43 Specialties sections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E4BBDEB5-2546-A4DA-5172-7A1112969D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38604" y="619323"/>
            <a:ext cx="6652126" cy="3966094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7F4254-FC72-6F34-3E98-345F0382C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0369" y="1414920"/>
            <a:ext cx="5201652" cy="3289427"/>
          </a:xfrm>
        </p:spPr>
        <p:txBody>
          <a:bodyPr/>
          <a:lstStyle/>
          <a:p>
            <a:r>
              <a:rPr lang="en-FR" dirty="0"/>
              <a:t>Recognised by the EU</a:t>
            </a:r>
          </a:p>
          <a:p>
            <a:r>
              <a:rPr lang="en-FR" dirty="0"/>
              <a:t>Represent and promote their specialty</a:t>
            </a:r>
          </a:p>
          <a:p>
            <a:r>
              <a:rPr lang="en-FR" dirty="0"/>
              <a:t>Develop European standards of medical training and criteria of recognition</a:t>
            </a:r>
          </a:p>
          <a:p>
            <a:r>
              <a:rPr lang="en-FR" dirty="0"/>
              <a:t>Composed of national representatives</a:t>
            </a:r>
          </a:p>
          <a:p>
            <a:r>
              <a:rPr lang="en-FR" dirty="0"/>
              <a:t>Can set up European Boards dedicated to scientific and training interests of the specialty</a:t>
            </a:r>
          </a:p>
          <a:p>
            <a:endParaRPr lang="en-FR" dirty="0"/>
          </a:p>
          <a:p>
            <a:r>
              <a:rPr lang="en-FR" dirty="0"/>
              <a:t>A UEMS specialist section may create one or more </a:t>
            </a:r>
            <a:r>
              <a:rPr lang="en-FR" b="1" dirty="0"/>
              <a:t>divisions</a:t>
            </a:r>
            <a:r>
              <a:rPr lang="en-FR" dirty="0"/>
              <a:t> under its respons</a:t>
            </a:r>
            <a:r>
              <a:rPr lang="en-GB" dirty="0" err="1"/>
              <a:t>i</a:t>
            </a:r>
            <a:r>
              <a:rPr lang="en-FR" dirty="0"/>
              <a:t>bility, devoted to the study, promotion and defence of a branch of the specialty or competence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67F8C3-E005-303F-A0E3-CC971388E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604" y="4317017"/>
            <a:ext cx="6652126" cy="22346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08ED05-8D07-60CD-88CF-32F3EE4743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5"/>
          <a:stretch/>
        </p:blipFill>
        <p:spPr>
          <a:xfrm>
            <a:off x="1430636" y="4968087"/>
            <a:ext cx="3959677" cy="145252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D923680-5020-EA51-40B7-8A50C3C2B786}"/>
              </a:ext>
            </a:extLst>
          </p:cNvPr>
          <p:cNvCxnSpPr>
            <a:cxnSpLocks/>
          </p:cNvCxnSpPr>
          <p:nvPr/>
        </p:nvCxnSpPr>
        <p:spPr>
          <a:xfrm flipH="1">
            <a:off x="4441371" y="5303719"/>
            <a:ext cx="948942" cy="3906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772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le 13">
                <a:extLst>
                  <a:ext uri="{FF2B5EF4-FFF2-40B4-BE49-F238E27FC236}">
                    <a16:creationId xmlns:a16="http://schemas.microsoft.com/office/drawing/2014/main" id="{CF719E64-7E29-3A62-32A7-C6643BDEBB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153295"/>
                <a:ext cx="12192000" cy="1199267"/>
              </a:xfrm>
            </p:spPr>
            <p:txBody>
              <a:bodyPr/>
              <a:lstStyle/>
              <a:p>
                <a:pPr algn="ctr"/>
                <a:r>
                  <a:rPr lang="en-FR" sz="2800" dirty="0"/>
                  <a:t>UEMS est composé de 41 Associations Médicale Nationaux qui représentent les spécialistes et votent leur reconnaissance/modification (</a:t>
                </a:r>
                <a14:m>
                  <m:oMath xmlns:m="http://schemas.openxmlformats.org/officeDocument/2006/math">
                    <m:r>
                      <a:rPr lang="en-FR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FR" sz="2800" dirty="0"/>
                  <a:t> Authorité Compétente Nationale)</a:t>
                </a:r>
              </a:p>
            </p:txBody>
          </p:sp>
        </mc:Choice>
        <mc:Fallback xmlns="">
          <p:sp>
            <p:nvSpPr>
              <p:cNvPr id="14" name="Title 13">
                <a:extLst>
                  <a:ext uri="{FF2B5EF4-FFF2-40B4-BE49-F238E27FC236}">
                    <a16:creationId xmlns:a16="http://schemas.microsoft.com/office/drawing/2014/main" id="{CF719E64-7E29-3A62-32A7-C6643BDEBB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53295"/>
                <a:ext cx="12192000" cy="1199267"/>
              </a:xfrm>
              <a:blipFill>
                <a:blip r:embed="rId2"/>
                <a:stretch>
                  <a:fillRect t="-11579" b="-14737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E283E9A7-224E-EA58-4BE9-BD66AC33A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964" y="2963638"/>
            <a:ext cx="3288826" cy="2598424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6CEBD-FE83-5D66-BD9B-A662D84B2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B494C7-AE34-B44C-AF35-6ABF2E79FC52}" type="slidenum">
              <a:rPr lang="en-FR" smtClean="0"/>
              <a:t>5</a:t>
            </a:fld>
            <a:endParaRPr lang="en-FR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5049A9-EF8B-73FB-1500-DFE2807DE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" y="1627322"/>
            <a:ext cx="8664399" cy="499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1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50">
            <a:extLst>
              <a:ext uri="{FF2B5EF4-FFF2-40B4-BE49-F238E27FC236}">
                <a16:creationId xmlns:a16="http://schemas.microsoft.com/office/drawing/2014/main" id="{C91491F8-3A4F-E545-8BF9-108128E51E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304" y="3218621"/>
            <a:ext cx="2008069" cy="5512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1FED275-571A-F14F-B226-72D865A5E5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0115" y="1235036"/>
            <a:ext cx="2025665" cy="126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FE8DD78-DD7D-9B49-BE38-BF60ACFAD6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687" y="1296106"/>
            <a:ext cx="2137106" cy="98756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F53F9DF-BCC3-544D-BF22-6142B75C5A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03" b="96957" l="3804" r="96112">
                        <a14:foregroundMark x1="47084" y1="10904" x2="56551" y2="14370"/>
                        <a14:foregroundMark x1="50549" y1="4903" x2="50549" y2="4903"/>
                        <a14:foregroundMark x1="10397" y1="64751" x2="10397" y2="64751"/>
                        <a14:foregroundMark x1="10397" y1="63821" x2="16399" y2="63821"/>
                        <a14:foregroundMark x1="7016" y1="65596" x2="7016" y2="69822"/>
                        <a14:foregroundMark x1="30008" y1="75824" x2="34320" y2="73288"/>
                        <a14:foregroundMark x1="50549" y1="75824" x2="52240" y2="72443"/>
                        <a14:foregroundMark x1="72781" y1="68977" x2="76162" y2="66441"/>
                        <a14:foregroundMark x1="90786" y1="76162" x2="90363" y2="72274"/>
                        <a14:foregroundMark x1="92223" y1="66948" x2="92223" y2="65511"/>
                        <a14:foregroundMark x1="14455" y1="87236" x2="21724" y2="88250"/>
                        <a14:foregroundMark x1="22147" y1="88250" x2="93745" y2="87743"/>
                        <a14:foregroundMark x1="6255" y1="92561" x2="92223" y2="92561"/>
                        <a14:foregroundMark x1="4311" y1="85799" x2="19780" y2="87236"/>
                        <a14:foregroundMark x1="5241" y1="93576" x2="53085" y2="93068"/>
                        <a14:foregroundMark x1="53085" y1="93068" x2="93238" y2="95013"/>
                        <a14:foregroundMark x1="6255" y1="95013" x2="52494" y2="95943"/>
                        <a14:foregroundMark x1="52494" y1="95943" x2="86982" y2="95520"/>
                        <a14:foregroundMark x1="10566" y1="88757" x2="57735" y2="88757"/>
                        <a14:foregroundMark x1="57735" y1="88757" x2="67117" y2="88250"/>
                        <a14:foregroundMark x1="72443" y1="87743" x2="74894" y2="88250"/>
                        <a14:foregroundMark x1="21724" y1="86813" x2="70245" y2="84362"/>
                        <a14:foregroundMark x1="70245" y1="84362" x2="92223" y2="87743"/>
                        <a14:foregroundMark x1="80642" y1="84362" x2="95604" y2="85376"/>
                        <a14:foregroundMark x1="5241" y1="85799" x2="6255" y2="93998"/>
                        <a14:foregroundMark x1="5748" y1="95013" x2="9129" y2="79036"/>
                        <a14:foregroundMark x1="93238" y1="83855" x2="95182" y2="95520"/>
                        <a14:foregroundMark x1="95182" y1="87743" x2="96112" y2="92561"/>
                        <a14:foregroundMark x1="4818" y1="92561" x2="6255" y2="86813"/>
                        <a14:foregroundMark x1="5748" y1="84362" x2="3804" y2="84362"/>
                        <a14:foregroundMark x1="4311" y1="94505" x2="7692" y2="9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920" y="1946919"/>
            <a:ext cx="1039532" cy="10395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D1DF09-EA41-469F-8C28-2A48EC95C64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9178" y="2965345"/>
            <a:ext cx="1288114" cy="612000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91C4C5CC-92FA-CC4F-AAC7-06CD5078F56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605" y="2465022"/>
            <a:ext cx="1400350" cy="102847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F037596-A6E7-0A49-BCBF-C1E4581B4AF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292" r="97500">
                        <a14:foregroundMark x1="17083" y1="35556" x2="8542" y2="59259"/>
                        <a14:foregroundMark x1="18542" y1="33704" x2="15833" y2="34444"/>
                        <a14:foregroundMark x1="12500" y1="60741" x2="26042" y2="61852"/>
                        <a14:foregroundMark x1="20000" y1="39259" x2="22500" y2="59630"/>
                        <a14:foregroundMark x1="8542" y1="33704" x2="25417" y2="58148"/>
                        <a14:foregroundMark x1="24167" y1="57407" x2="24167" y2="60370"/>
                        <a14:foregroundMark x1="26042" y1="60741" x2="8542" y2="75926"/>
                        <a14:foregroundMark x1="2708" y1="56296" x2="15625" y2="72593"/>
                        <a14:foregroundMark x1="30833" y1="35556" x2="33333" y2="52222"/>
                        <a14:foregroundMark x1="30833" y1="61481" x2="29792" y2="47407"/>
                        <a14:foregroundMark x1="32083" y1="60370" x2="40833" y2="60370"/>
                        <a14:foregroundMark x1="30833" y1="35926" x2="38958" y2="33704"/>
                        <a14:foregroundMark x1="31667" y1="48519" x2="40625" y2="45556"/>
                        <a14:foregroundMark x1="48750" y1="36667" x2="45000" y2="54815"/>
                        <a14:foregroundMark x1="50417" y1="33704" x2="57917" y2="57407"/>
                        <a14:foregroundMark x1="42708" y1="57037" x2="53958" y2="58148"/>
                        <a14:foregroundMark x1="71042" y1="32222" x2="70417" y2="64074"/>
                        <a14:foregroundMark x1="78750" y1="32222" x2="79167" y2="61852"/>
                        <a14:foregroundMark x1="69583" y1="34815" x2="68333" y2="56296"/>
                        <a14:foregroundMark x1="68333" y1="58519" x2="62083" y2="55926"/>
                        <a14:foregroundMark x1="58958" y1="42222" x2="60208" y2="55926"/>
                        <a14:foregroundMark x1="95833" y1="34815" x2="92708" y2="46667"/>
                        <a14:foregroundMark x1="93750" y1="49630" x2="85208" y2="58519"/>
                        <a14:foregroundMark x1="29792" y1="68148" x2="63125" y2="65926"/>
                        <a14:foregroundMark x1="63125" y1="65926" x2="72292" y2="66667"/>
                        <a14:foregroundMark x1="45000" y1="69259" x2="97500" y2="65185"/>
                        <a14:foregroundMark x1="28333" y1="72222" x2="54167" y2="69259"/>
                        <a14:foregroundMark x1="27292" y1="69259" x2="28958" y2="64074"/>
                        <a14:foregroundMark x1="57083" y1="71111" x2="77917" y2="70000"/>
                        <a14:foregroundMark x1="44375" y1="71481" x2="62708" y2="70000"/>
                        <a14:foregroundMark x1="78542" y1="69259" x2="96250" y2="67037"/>
                        <a14:foregroundMark x1="77917" y1="71481" x2="97500" y2="70000"/>
                        <a14:foregroundMark x1="4167" y1="41111" x2="2292" y2="54074"/>
                        <a14:foregroundMark x1="9583" y1="31481" x2="21042" y2="3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845" y="2312244"/>
            <a:ext cx="1505849" cy="84494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5FCE0F8-21EE-204F-9087-EBA1D2C1E99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75" b="99567" l="582" r="99871">
                        <a14:foregroundMark x1="37880" y1="45720" x2="38785" y2="65872"/>
                        <a14:foregroundMark x1="54428" y1="66631" x2="59276" y2="49404"/>
                        <a14:foregroundMark x1="40142" y1="86891" x2="74919" y2="78657"/>
                        <a14:foregroundMark x1="74919" y1="78657" x2="94053" y2="80173"/>
                        <a14:foregroundMark x1="35682" y1="96533" x2="98061" y2="97291"/>
                        <a14:foregroundMark x1="37880" y1="95125" x2="71364" y2="94366"/>
                        <a14:foregroundMark x1="71364" y1="94366" x2="99871" y2="95125"/>
                        <a14:foregroundMark x1="74467" y1="96533" x2="96768" y2="96533"/>
                        <a14:foregroundMark x1="36587" y1="94366" x2="98901" y2="84724"/>
                        <a14:foregroundMark x1="98901" y1="84724" x2="98061" y2="94366"/>
                        <a14:foregroundMark x1="38785" y1="88407" x2="67744" y2="81582"/>
                        <a14:foregroundMark x1="36587" y1="89057" x2="67873" y2="78657"/>
                        <a14:foregroundMark x1="67873" y1="78657" x2="68649" y2="77898"/>
                        <a14:foregroundMark x1="37880" y1="86132" x2="42793" y2="84615"/>
                        <a14:foregroundMark x1="37039" y1="83857" x2="42340" y2="83857"/>
                        <a14:foregroundMark x1="36587" y1="80173" x2="42793" y2="81582"/>
                        <a14:foregroundMark x1="44150" y1="81582" x2="58888" y2="80823"/>
                        <a14:foregroundMark x1="36134" y1="92091" x2="36134" y2="99567"/>
                        <a14:foregroundMark x1="36587" y1="83099" x2="37039" y2="89816"/>
                        <a14:foregroundMark x1="35682" y1="90574" x2="36134" y2="81582"/>
                        <a14:foregroundMark x1="11635" y1="53954" x2="11635" y2="53954"/>
                        <a14:foregroundMark x1="8080" y1="59913" x2="12088" y2="56880"/>
                        <a14:foregroundMark x1="23206" y1="57638" x2="28119" y2="53196"/>
                        <a14:foregroundMark x1="28571" y1="50921" x2="27666" y2="57638"/>
                        <a14:foregroundMark x1="1810" y1="25460" x2="21396" y2="17985"/>
                        <a14:foregroundMark x1="21396" y1="16576" x2="24564" y2="41170"/>
                        <a14:foregroundMark x1="24111" y1="12784" x2="32644" y2="71398"/>
                        <a14:foregroundMark x1="32644" y1="71398" x2="17776" y2="18635"/>
                        <a14:foregroundMark x1="17776" y1="18635" x2="20814" y2="79415"/>
                        <a14:foregroundMark x1="20814" y1="79415" x2="22948" y2="16685"/>
                        <a14:foregroundMark x1="22948" y1="16685" x2="711" y2="59805"/>
                        <a14:foregroundMark x1="711" y1="59805" x2="40595" y2="54388"/>
                        <a14:foregroundMark x1="40595" y1="54388" x2="24564" y2="24052"/>
                        <a14:foregroundMark x1="4460" y1="28494" x2="5818" y2="27736"/>
                        <a14:foregroundMark x1="1357" y1="26977" x2="1357" y2="35211"/>
                        <a14:foregroundMark x1="23206" y1="4550" x2="24564" y2="11268"/>
                        <a14:foregroundMark x1="25856" y1="5309" x2="27666" y2="8992"/>
                        <a14:foregroundMark x1="3167" y1="61430" x2="20556" y2="61430"/>
                        <a14:foregroundMark x1="905" y1="65872" x2="21849" y2="61430"/>
                        <a14:foregroundMark x1="26761" y1="12026" x2="37039" y2="39762"/>
                        <a14:foregroundMark x1="30317" y1="6067" x2="40595" y2="35970"/>
                        <a14:foregroundMark x1="31222" y1="2275" x2="40595" y2="39003"/>
                        <a14:backgroundMark x1="50420" y1="24810" x2="88559" y2="20260"/>
                        <a14:backgroundMark x1="88559" y1="20260" x2="90498" y2="2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913" y="1779279"/>
            <a:ext cx="1531097" cy="912055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71385C1E-64DC-B54E-86CD-E17D742D2B7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168" y="4715547"/>
            <a:ext cx="1734487" cy="1227134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E260E991-6E62-A140-9E2A-F5C998EF39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9119" y="3758005"/>
            <a:ext cx="1558173" cy="366171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314AB6B0-B0EC-9441-B178-C91B638048B1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648" y="3974072"/>
            <a:ext cx="1227134" cy="1227134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B0B0B5D0-2807-2143-9A1E-E7DA933C52FF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0365" y="4890698"/>
            <a:ext cx="1097761" cy="792000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C5099DCC-6C52-EE47-B801-1E47BCF2B9A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293" y="4052912"/>
            <a:ext cx="1007873" cy="1135080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49926A7A-14F6-CB42-A5E4-2881D0EDCE1C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4354" y="4115718"/>
            <a:ext cx="1019078" cy="828000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48C9BB46-62C7-2441-89B0-9E27A618DE5A}"/>
              </a:ext>
            </a:extLst>
          </p:cNvPr>
          <p:cNvPicPr/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68" y="4756794"/>
            <a:ext cx="1210558" cy="111584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1A7A0C68-FFE3-9A40-8CC4-AB1029306820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725" y="2927071"/>
            <a:ext cx="949500" cy="1105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0D84DB-29EA-4444-B825-1378BB9AFC43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6105" y="5470322"/>
            <a:ext cx="1537629" cy="118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15E90D4-BFBE-4BD2-BE5D-BFC60060D42E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075" y="3767063"/>
            <a:ext cx="1383807" cy="442818"/>
          </a:xfrm>
          <a:prstGeom prst="rect">
            <a:avLst/>
          </a:prstGeom>
        </p:spPr>
      </p:pic>
      <p:pic>
        <p:nvPicPr>
          <p:cNvPr id="40" name="Picture 39" descr="EAN_Logo_Academy_2017.png.pdf">
            <a:extLst>
              <a:ext uri="{FF2B5EF4-FFF2-40B4-BE49-F238E27FC236}">
                <a16:creationId xmlns:a16="http://schemas.microsoft.com/office/drawing/2014/main" id="{78C2AC7D-6592-44BD-9545-FF2B0086C8EF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9494" y="4001171"/>
            <a:ext cx="1535999" cy="57600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75E638C3-FD21-0F4B-9FA6-4BED8991798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829005" y="2952459"/>
            <a:ext cx="1615931" cy="517098"/>
          </a:xfrm>
          <a:prstGeom prst="rect">
            <a:avLst/>
          </a:prstGeom>
        </p:spPr>
      </p:pic>
      <p:pic>
        <p:nvPicPr>
          <p:cNvPr id="6" name="Picture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6C7A8AF5-D98F-46D3-B76F-EB5CFB5387DC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0665" y="5053855"/>
            <a:ext cx="2101136" cy="612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4BBF577-6E51-0241-AEF4-33F1BD19CDA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639785" y="2222626"/>
            <a:ext cx="1135732" cy="450687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A5680BE-C3BF-4770-A365-AFBE080ABE60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859" y="3831284"/>
            <a:ext cx="1421040" cy="752400"/>
          </a:xfrm>
          <a:prstGeom prst="rect">
            <a:avLst/>
          </a:prstGeom>
        </p:spPr>
      </p:pic>
      <p:pic>
        <p:nvPicPr>
          <p:cNvPr id="9" name="Picture 8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AB9E41C7-3AC7-4253-8779-106AAE845C9B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6228" y="2236750"/>
            <a:ext cx="1586937" cy="57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049110-7C1C-4C19-ABA3-C253D1A66AE2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9449" y="3064508"/>
            <a:ext cx="1116000" cy="909564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64461D3A-67A1-402E-8BE4-390FE2CD89AA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9339" y="4332864"/>
            <a:ext cx="1008000" cy="100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0C26C3-3672-4FD3-88CC-BC5AA48E4692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4203" y="-88547"/>
            <a:ext cx="5663594" cy="1817069"/>
          </a:xfrm>
          <a:prstGeom prst="rect">
            <a:avLst/>
          </a:prstGeom>
        </p:spPr>
      </p:pic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4B4EB63-67FB-4057-B907-E953EEA3F0BC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689" y="5254169"/>
            <a:ext cx="1480520" cy="684000"/>
          </a:xfrm>
          <a:prstGeom prst="rect">
            <a:avLst/>
          </a:prstGeom>
        </p:spPr>
      </p:pic>
      <p:pic>
        <p:nvPicPr>
          <p:cNvPr id="18" name="Picture 17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43D5B071-C87A-688B-B6F5-8BD4441F9D70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018" y="4692493"/>
            <a:ext cx="947494" cy="1080000"/>
          </a:xfrm>
          <a:prstGeom prst="rect">
            <a:avLst/>
          </a:prstGeom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1458A9B3-9320-42FD-B491-9D8EFDF334BD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314" y="6043086"/>
            <a:ext cx="1080000" cy="651492"/>
          </a:xfrm>
          <a:prstGeom prst="rect">
            <a:avLst/>
          </a:prstGeom>
        </p:spPr>
      </p:pic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A4A749D5-91D2-977D-88C7-75157F8032D0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2353" y="5487813"/>
            <a:ext cx="1332000" cy="1332000"/>
          </a:xfrm>
          <a:prstGeom prst="rect">
            <a:avLst/>
          </a:prstGeom>
        </p:spPr>
      </p:pic>
      <p:pic>
        <p:nvPicPr>
          <p:cNvPr id="20" name="Picture 19" descr="A close-up of a logo&#10;&#10;Description automatically generated">
            <a:extLst>
              <a:ext uri="{FF2B5EF4-FFF2-40B4-BE49-F238E27FC236}">
                <a16:creationId xmlns:a16="http://schemas.microsoft.com/office/drawing/2014/main" id="{03170DDD-9922-516C-3859-B84E40897386}"/>
              </a:ext>
            </a:extLst>
          </p:cNvPr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141" y="5795313"/>
            <a:ext cx="2777881" cy="1005296"/>
          </a:xfrm>
          <a:prstGeom prst="rect">
            <a:avLst/>
          </a:prstGeom>
        </p:spPr>
      </p:pic>
      <p:pic>
        <p:nvPicPr>
          <p:cNvPr id="22" name="Picture 21" descr="A blue and white logo&#10;&#10;Description automatically generated">
            <a:extLst>
              <a:ext uri="{FF2B5EF4-FFF2-40B4-BE49-F238E27FC236}">
                <a16:creationId xmlns:a16="http://schemas.microsoft.com/office/drawing/2014/main" id="{2ECCD503-3431-B728-F2C7-BA97DF76DEC7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521" y="1587168"/>
            <a:ext cx="1505850" cy="501106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E245A06-1EF9-8069-C2CA-A6840058FC64}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905" y="6043757"/>
            <a:ext cx="2811995" cy="686164"/>
          </a:xfrm>
          <a:prstGeom prst="rect">
            <a:avLst/>
          </a:prstGeom>
        </p:spPr>
      </p:pic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FCF7826-A00D-654B-B653-905DD24BF463}"/>
              </a:ext>
            </a:extLst>
          </p:cNvPr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633" y="4324067"/>
            <a:ext cx="1172120" cy="669377"/>
          </a:xfrm>
          <a:prstGeom prst="rect">
            <a:avLst/>
          </a:prstGeom>
        </p:spPr>
      </p:pic>
      <p:pic>
        <p:nvPicPr>
          <p:cNvPr id="12" name="Picture 1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C34AEA4-321D-3C93-BE8E-FEA87AF00456}"/>
              </a:ext>
            </a:extLst>
          </p:cNvPr>
          <p:cNvPicPr>
            <a:picLocks noChangeAspect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7110" y="3469557"/>
            <a:ext cx="1790189" cy="8950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5F3A79-2217-FAA4-495E-DD71D26A7ECD}"/>
              </a:ext>
            </a:extLst>
          </p:cNvPr>
          <p:cNvSpPr txBox="1"/>
          <p:nvPr/>
        </p:nvSpPr>
        <p:spPr>
          <a:xfrm>
            <a:off x="163654" y="154793"/>
            <a:ext cx="3451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3 </a:t>
            </a:r>
            <a:r>
              <a:rPr lang="en-US" sz="3200" dirty="0" err="1"/>
              <a:t>Reglémentaire</a:t>
            </a:r>
            <a:endParaRPr lang="en-FR" sz="3200" dirty="0"/>
          </a:p>
        </p:txBody>
      </p:sp>
    </p:spTree>
    <p:extLst>
      <p:ext uri="{BB962C8B-B14F-4D97-AF65-F5344CB8AC3E}">
        <p14:creationId xmlns:p14="http://schemas.microsoft.com/office/powerpoint/2010/main" val="90037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07C483B-6C36-469B-9EC5-D40CF3F899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7182" y="63734"/>
            <a:ext cx="1948339" cy="792000"/>
          </a:xfrm>
          <a:prstGeom prst="rect">
            <a:avLst/>
          </a:prstGeom>
        </p:spPr>
      </p:pic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1362B53-A6C6-4E01-B68D-212ABD73F61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38600" y="14700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CF20D4F-4603-45FF-A456-8E5386366F97}"/>
              </a:ext>
            </a:extLst>
          </p:cNvPr>
          <p:cNvSpPr txBox="1"/>
          <p:nvPr/>
        </p:nvSpPr>
        <p:spPr>
          <a:xfrm>
            <a:off x="213616" y="1939732"/>
            <a:ext cx="694918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work to improve biomedical research and healthcare in several ways: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 funding and better coordination of health research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together towards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harmonised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regulatory system which supports research and better health in Europe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our members in other common  matters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Strengthening Education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21CB4F-D3AC-2DC9-1EC0-26E7483256BD}"/>
              </a:ext>
            </a:extLst>
          </p:cNvPr>
          <p:cNvSpPr/>
          <p:nvPr/>
        </p:nvSpPr>
        <p:spPr>
          <a:xfrm>
            <a:off x="-372862" y="601690"/>
            <a:ext cx="7048870" cy="72029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99A177-1870-4ADE-B8FD-D15EC249C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7945"/>
            <a:ext cx="11099131" cy="887783"/>
          </a:xfrm>
        </p:spPr>
        <p:txBody>
          <a:bodyPr>
            <a:noAutofit/>
          </a:bodyPr>
          <a:lstStyle/>
          <a:p>
            <a:r>
              <a:rPr lang="en-GB" b="1" dirty="0"/>
              <a:t>Strategic approach</a:t>
            </a:r>
          </a:p>
        </p:txBody>
      </p:sp>
    </p:spTree>
    <p:extLst>
      <p:ext uri="{BB962C8B-B14F-4D97-AF65-F5344CB8AC3E}">
        <p14:creationId xmlns:p14="http://schemas.microsoft.com/office/powerpoint/2010/main" val="422067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E5DB0ACE-7959-4088-851C-BE3B2AF998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633" y="101600"/>
            <a:ext cx="1440000" cy="58536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3EE34E8-7D23-B9C0-51A4-22741E06F6FA}"/>
              </a:ext>
            </a:extLst>
          </p:cNvPr>
          <p:cNvGraphicFramePr/>
          <p:nvPr/>
        </p:nvGraphicFramePr>
        <p:xfrm>
          <a:off x="5697203" y="1423194"/>
          <a:ext cx="6332429" cy="5402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4" descr="Sealed paper scrolls">
            <a:extLst>
              <a:ext uri="{FF2B5EF4-FFF2-40B4-BE49-F238E27FC236}">
                <a16:creationId xmlns:a16="http://schemas.microsoft.com/office/drawing/2014/main" id="{229E8E55-7F11-4EBD-8542-ADED4D4B50B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66925"/>
            <a:ext cx="5597886" cy="3733800"/>
          </a:xfrm>
          <a:prstGeom prst="rect">
            <a:avLst/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6C1CB6BE-56C6-D904-4E34-717E95543CA2}"/>
              </a:ext>
            </a:extLst>
          </p:cNvPr>
          <p:cNvSpPr/>
          <p:nvPr/>
        </p:nvSpPr>
        <p:spPr>
          <a:xfrm>
            <a:off x="-442499" y="633844"/>
            <a:ext cx="10515600" cy="72029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1FD613F-9F22-65E2-7A67-C98BFCA1D71E}"/>
              </a:ext>
            </a:extLst>
          </p:cNvPr>
          <p:cNvSpPr txBox="1">
            <a:spLocks/>
          </p:cNvSpPr>
          <p:nvPr/>
        </p:nvSpPr>
        <p:spPr>
          <a:xfrm>
            <a:off x="407069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Examples of Policy files </a:t>
            </a:r>
          </a:p>
        </p:txBody>
      </p:sp>
    </p:spTree>
    <p:extLst>
      <p:ext uri="{BB962C8B-B14F-4D97-AF65-F5344CB8AC3E}">
        <p14:creationId xmlns:p14="http://schemas.microsoft.com/office/powerpoint/2010/main" val="77505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30086-6285-F513-9170-99FE57CC3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R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345EBD-1A6B-44F4-32CA-AEAB7A3FD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" y="49696"/>
            <a:ext cx="12089635" cy="678842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EABED-1B1F-5880-8352-BDC7EA2772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DF71BC-759E-4D06-B983-7D9FC16A403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04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HA">
  <a:themeElements>
    <a:clrScheme name="EHAbrandcolors">
      <a:dk1>
        <a:srgbClr val="1E272C"/>
      </a:dk1>
      <a:lt1>
        <a:sysClr val="window" lastClr="FFFFFF"/>
      </a:lt1>
      <a:dk2>
        <a:srgbClr val="1E272C"/>
      </a:dk2>
      <a:lt2>
        <a:srgbClr val="FFFFFF"/>
      </a:lt2>
      <a:accent1>
        <a:srgbClr val="ED6E6E"/>
      </a:accent1>
      <a:accent2>
        <a:srgbClr val="E7CA8C"/>
      </a:accent2>
      <a:accent3>
        <a:srgbClr val="68F293"/>
      </a:accent3>
      <a:accent4>
        <a:srgbClr val="88DAF6"/>
      </a:accent4>
      <a:accent5>
        <a:srgbClr val="FBD0FC"/>
      </a:accent5>
      <a:accent6>
        <a:srgbClr val="D3C8BC"/>
      </a:accent6>
      <a:hlink>
        <a:srgbClr val="1E272C"/>
      </a:hlink>
      <a:folHlink>
        <a:srgbClr val="1E272C"/>
      </a:folHlink>
    </a:clrScheme>
    <a:fontScheme name="EHA">
      <a:majorFont>
        <a:latin typeface="Space Grotesk Light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C01">
      <a:srgbClr val="523054"/>
    </a:custClr>
    <a:custClr name="CC02">
      <a:srgbClr val="046D86"/>
    </a:custClr>
    <a:custClr name="CC03">
      <a:srgbClr val="004700"/>
    </a:custClr>
    <a:custClr name="CC04">
      <a:srgbClr val="E26465"/>
    </a:custClr>
    <a:custClr name="CC05">
      <a:srgbClr val="520000"/>
    </a:custClr>
    <a:custClr name="CC06">
      <a:srgbClr val="007A26"/>
    </a:custClr>
    <a:custClr name="CC07">
      <a:srgbClr val="003A51"/>
    </a:custClr>
    <a:custClr name="CC08">
      <a:srgbClr val="BF97C1"/>
    </a:custClr>
    <a:custClr name="CC09">
      <a:srgbClr val="AB9256"/>
    </a:custClr>
    <a:custClr name="CC10">
      <a:srgbClr val="87D9F5"/>
    </a:custClr>
    <a:custClr name="CC11">
      <a:srgbClr val="58460D"/>
    </a:custClr>
    <a:custClr name="CC12">
      <a:srgbClr val="D3C8BC"/>
    </a:custClr>
    <a:custClr name="CC13">
      <a:srgbClr val="230025"/>
    </a:custClr>
    <a:custClr name="CC14">
      <a:srgbClr val="38CB70"/>
    </a:custClr>
  </a:custClrLst>
  <a:extLst>
    <a:ext uri="{05A4C25C-085E-4340-85A3-A5531E510DB2}">
      <thm15:themeFamily xmlns:thm15="http://schemas.microsoft.com/office/thememl/2012/main" name="EHA.potx" id="{4075C5DB-7712-44A2-99CC-4824DA59224C}" vid="{BBEA2CF7-9CD4-47CC-9201-585C1DEF97B7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A7CCAE6E0D2A4094DB63F8A2047312" ma:contentTypeVersion="12" ma:contentTypeDescription="Create a new document." ma:contentTypeScope="" ma:versionID="41e8dadabc68bf88ae7977f6b51fdabb">
  <xsd:schema xmlns:xsd="http://www.w3.org/2001/XMLSchema" xmlns:xs="http://www.w3.org/2001/XMLSchema" xmlns:p="http://schemas.microsoft.com/office/2006/metadata/properties" xmlns:ns2="ffb11a55-ee5a-4dc3-b3da-ce3f0af7f684" xmlns:ns3="fbf94306-7a53-416b-b248-17097eef2d49" targetNamespace="http://schemas.microsoft.com/office/2006/metadata/properties" ma:root="true" ma:fieldsID="b9c60df4247fb3b05b038abc96486f2d" ns2:_="" ns3:_="">
    <xsd:import namespace="ffb11a55-ee5a-4dc3-b3da-ce3f0af7f684"/>
    <xsd:import namespace="fbf94306-7a53-416b-b248-17097eef2d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b11a55-ee5a-4dc3-b3da-ce3f0af7f6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17a9e5e-69d0-44c7-9c2a-3259acdd59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94306-7a53-416b-b248-17097eef2d4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923ae9d-696a-420c-9d58-3755d2433bd5}" ma:internalName="TaxCatchAll" ma:showField="CatchAllData" ma:web="fbf94306-7a53-416b-b248-17097eef2d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fb11a55-ee5a-4dc3-b3da-ce3f0af7f684">
      <Terms xmlns="http://schemas.microsoft.com/office/infopath/2007/PartnerControls"/>
    </lcf76f155ced4ddcb4097134ff3c332f>
    <TaxCatchAll xmlns="fbf94306-7a53-416b-b248-17097eef2d4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3A3A14-7E08-4F6E-BFFF-B56DA97E7C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b11a55-ee5a-4dc3-b3da-ce3f0af7f684"/>
    <ds:schemaRef ds:uri="fbf94306-7a53-416b-b248-17097eef2d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F3A9DE4-ED29-4238-8749-7B2969132866}">
  <ds:schemaRefs>
    <ds:schemaRef ds:uri="ffb11a55-ee5a-4dc3-b3da-ce3f0af7f684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terms/"/>
    <ds:schemaRef ds:uri="fbf94306-7a53-416b-b248-17097eef2d49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830E169-626E-4910-B69C-391B3B634B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2024 08_EHA_Presentation Template Exec Office Ops (1)</Template>
  <TotalTime>810</TotalTime>
  <Words>464</Words>
  <Application>Microsoft Macintosh PowerPoint</Application>
  <PresentationFormat>Widescreen</PresentationFormat>
  <Paragraphs>71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Work Sans</vt:lpstr>
      <vt:lpstr>Calibri Light</vt:lpstr>
      <vt:lpstr>Space Grotesk</vt:lpstr>
      <vt:lpstr>Arial</vt:lpstr>
      <vt:lpstr>BlinkMacSystemFont</vt:lpstr>
      <vt:lpstr>Space Grotesk Light</vt:lpstr>
      <vt:lpstr>Cambria Math</vt:lpstr>
      <vt:lpstr>Calibri</vt:lpstr>
      <vt:lpstr>EHA</vt:lpstr>
      <vt:lpstr>Nouvelles de l’Europe/EHA en 3 points </vt:lpstr>
      <vt:lpstr>2 Reconnaissance européenne de l’hematologie </vt:lpstr>
      <vt:lpstr>PowerPoint Presentation</vt:lpstr>
      <vt:lpstr>43 Specialties sections</vt:lpstr>
      <vt:lpstr>UEMS est composé de 41 Associations Médicale Nationaux qui représentent les spécialistes et votent leur reconnaissance/modification (≠ Authorité Compétente Nationale)</vt:lpstr>
      <vt:lpstr>PowerPoint Presentation</vt:lpstr>
      <vt:lpstr>Strategic approach</vt:lpstr>
      <vt:lpstr>PowerPoint Presentation</vt:lpstr>
      <vt:lpstr>PowerPoint Presentation</vt:lpstr>
      <vt:lpstr>Targeted evaluation of the MDR &amp; IVDR</vt:lpstr>
      <vt:lpstr>3 Reglémentaire et gouvernance,  MDR/IVDR + CTR = COMBINE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Lynn Erasmus</dc:creator>
  <cp:lastModifiedBy>Elizabeth Macintyre</cp:lastModifiedBy>
  <cp:revision>13</cp:revision>
  <dcterms:created xsi:type="dcterms:W3CDTF">2024-09-20T12:54:52Z</dcterms:created>
  <dcterms:modified xsi:type="dcterms:W3CDTF">2025-02-06T07:40:15Z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0x010100B9A7CCAE6E0D2A4094DB63F8A2047312</vt:lpwstr>
  </property>
</Properties>
</file>