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9" r:id="rId5"/>
    <p:sldId id="270" r:id="rId6"/>
    <p:sldId id="267" r:id="rId7"/>
    <p:sldId id="263" r:id="rId8"/>
    <p:sldId id="264" r:id="rId9"/>
    <p:sldId id="266" r:id="rId10"/>
    <p:sldId id="258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92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72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56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6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18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5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56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52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55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4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8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D21B-2BA5-450B-A888-45BA57751622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35E1-1573-44B5-A56A-CB9ED3C4F1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74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371" y="2934201"/>
            <a:ext cx="33309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solidFill>
                  <a:srgbClr val="C00000"/>
                </a:solidFill>
              </a:rPr>
              <a:t>Fiches LISA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9734" y="2534091"/>
            <a:ext cx="3065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Réforme du deuxième cycle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0336" y="495042"/>
            <a:ext cx="73344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Réunion du collège des Enseignants d’Hématologie </a:t>
            </a:r>
          </a:p>
          <a:p>
            <a:endParaRPr lang="fr-FR" sz="16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fr-FR" sz="1600" b="0" i="0" u="none" strike="noStrike" baseline="0" dirty="0">
                <a:solidFill>
                  <a:srgbClr val="000000"/>
                </a:solidFill>
                <a:latin typeface="Book Antiqua" panose="02040602050305030304" pitchFamily="18" charset="0"/>
              </a:rPr>
              <a:t>Le 8 février 2022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1" y="635086"/>
            <a:ext cx="1190625" cy="1238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4686" y="41113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fr-FR" sz="2400" b="1" i="0" u="none" strike="noStrike" baseline="0" dirty="0">
              <a:solidFill>
                <a:srgbClr val="000000"/>
              </a:solidFill>
            </a:endParaRPr>
          </a:p>
          <a:p>
            <a:pPr algn="ctr"/>
            <a:r>
              <a:rPr lang="fr-FR" sz="2400" b="1" i="0" u="none" strike="noStrike" baseline="0" dirty="0">
                <a:solidFill>
                  <a:srgbClr val="000000"/>
                </a:solidFill>
              </a:rPr>
              <a:t> Romain Guièze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0027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40" y="1011242"/>
            <a:ext cx="9467411" cy="54842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4567" y="2344201"/>
            <a:ext cx="26096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Objectif de connaissances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022" y="241801"/>
            <a:ext cx="4542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accès</a:t>
            </a:r>
          </a:p>
        </p:txBody>
      </p:sp>
    </p:spTree>
    <p:extLst>
      <p:ext uri="{BB962C8B-B14F-4D97-AF65-F5344CB8AC3E}">
        <p14:creationId xmlns:p14="http://schemas.microsoft.com/office/powerpoint/2010/main" val="357013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4973" y="3781168"/>
            <a:ext cx="10593859" cy="11532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5416" y="1688757"/>
            <a:ext cx="5579762" cy="41848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3881" y="9912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244102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8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4973" y="3781168"/>
            <a:ext cx="10593859" cy="11532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37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022" y="241801"/>
            <a:ext cx="6471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mise en place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48" y="2882808"/>
            <a:ext cx="6051561" cy="17025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37" y="4625124"/>
            <a:ext cx="6051561" cy="19745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048" y="1077144"/>
            <a:ext cx="6051561" cy="18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6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03" t="23839" b="1502"/>
          <a:stretch/>
        </p:blipFill>
        <p:spPr>
          <a:xfrm>
            <a:off x="181232" y="1252153"/>
            <a:ext cx="11862486" cy="51156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022" y="241801"/>
            <a:ext cx="6471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mise en place</a:t>
            </a:r>
          </a:p>
        </p:txBody>
      </p:sp>
    </p:spTree>
    <p:extLst>
      <p:ext uri="{BB962C8B-B14F-4D97-AF65-F5344CB8AC3E}">
        <p14:creationId xmlns:p14="http://schemas.microsoft.com/office/powerpoint/2010/main" val="165227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7" y="1670726"/>
            <a:ext cx="10684475" cy="4458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022" y="241801"/>
            <a:ext cx="6471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mise en place</a:t>
            </a:r>
          </a:p>
        </p:txBody>
      </p:sp>
    </p:spTree>
    <p:extLst>
      <p:ext uri="{BB962C8B-B14F-4D97-AF65-F5344CB8AC3E}">
        <p14:creationId xmlns:p14="http://schemas.microsoft.com/office/powerpoint/2010/main" val="408268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07399" y="5521722"/>
            <a:ext cx="6376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Sollicitations des auteurs : juin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Date limite : septembre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Mise en ligne des fiches validées pour le CEH : 19 octobre 2021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022" y="241801"/>
            <a:ext cx="64711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mise en place</a:t>
            </a:r>
          </a:p>
        </p:txBody>
      </p:sp>
      <p:sp>
        <p:nvSpPr>
          <p:cNvPr id="7" name="Rectangle 6"/>
          <p:cNvSpPr/>
          <p:nvPr/>
        </p:nvSpPr>
        <p:spPr>
          <a:xfrm>
            <a:off x="881174" y="5521722"/>
            <a:ext cx="442622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CNPU : collège national des pédiatres universitaires</a:t>
            </a:r>
          </a:p>
          <a:p>
            <a:r>
              <a:rPr lang="fr-FR" sz="1050" dirty="0"/>
              <a:t>CEMI : collège de médecine interne</a:t>
            </a:r>
          </a:p>
          <a:p>
            <a:r>
              <a:rPr lang="fr-FR" sz="1050" dirty="0"/>
              <a:t>CEMIR : Médecine Intensive Réanimation</a:t>
            </a:r>
          </a:p>
          <a:p>
            <a:r>
              <a:rPr lang="fr-FR" sz="1050" dirty="0"/>
              <a:t>CEMU : Médecine d'urgence</a:t>
            </a:r>
          </a:p>
          <a:p>
            <a:r>
              <a:rPr lang="fr-FR" sz="1050" dirty="0"/>
              <a:t>CNEAR :  Anesthésie Réanimation Médecine Péri Opératoire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4" y="1411683"/>
            <a:ext cx="10447226" cy="37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3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022" y="241801"/>
            <a:ext cx="4542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accès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9675" y="1388914"/>
            <a:ext cx="332232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https://sides.uness.fr/lisa/Accueil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11273" r="5564" b="9045"/>
          <a:stretch/>
        </p:blipFill>
        <p:spPr>
          <a:xfrm>
            <a:off x="3319122" y="2326639"/>
            <a:ext cx="5080001" cy="271272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73208" y="5526476"/>
            <a:ext cx="25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Identifiants universitaires</a:t>
            </a:r>
          </a:p>
        </p:txBody>
      </p:sp>
      <p:sp>
        <p:nvSpPr>
          <p:cNvPr id="12" name="Triangle isocèle 11"/>
          <p:cNvSpPr/>
          <p:nvPr/>
        </p:nvSpPr>
        <p:spPr>
          <a:xfrm rot="10800000">
            <a:off x="5700980" y="1925603"/>
            <a:ext cx="316286" cy="233680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/>
          <p:cNvSpPr/>
          <p:nvPr/>
        </p:nvSpPr>
        <p:spPr>
          <a:xfrm rot="10800000">
            <a:off x="5692692" y="5089875"/>
            <a:ext cx="316286" cy="233680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0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022" y="241801"/>
            <a:ext cx="4542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accès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3" y="1215355"/>
            <a:ext cx="10679338" cy="538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4172" y="2380736"/>
            <a:ext cx="1828801" cy="41024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e bas 1"/>
          <p:cNvSpPr/>
          <p:nvPr/>
        </p:nvSpPr>
        <p:spPr>
          <a:xfrm rot="2109794">
            <a:off x="9358183" y="2339547"/>
            <a:ext cx="222422" cy="35422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69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022" y="241801"/>
            <a:ext cx="4542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</a:rPr>
              <a:t>Fiches LISA – </a:t>
            </a:r>
            <a:r>
              <a:rPr lang="fr-FR" sz="4400" b="1" dirty="0"/>
              <a:t>accès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35" y="1120714"/>
            <a:ext cx="5699061" cy="52133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" y="1954219"/>
            <a:ext cx="5383889" cy="38605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6022" y="1120714"/>
            <a:ext cx="5348132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Recherche : </a:t>
            </a:r>
            <a:r>
              <a:rPr lang="fr-FR" sz="1600" b="1" dirty="0">
                <a:solidFill>
                  <a:srgbClr val="C00000"/>
                </a:solidFill>
              </a:rPr>
              <a:t>CEH</a:t>
            </a:r>
            <a:r>
              <a:rPr lang="fr-FR" sz="1600" b="1" dirty="0"/>
              <a:t> (collèges des enseignants en hématologie)</a:t>
            </a:r>
          </a:p>
        </p:txBody>
      </p:sp>
      <p:sp>
        <p:nvSpPr>
          <p:cNvPr id="7" name="Triangle isocèle 6"/>
          <p:cNvSpPr/>
          <p:nvPr/>
        </p:nvSpPr>
        <p:spPr>
          <a:xfrm rot="5400000">
            <a:off x="5759467" y="3672136"/>
            <a:ext cx="316286" cy="233680"/>
          </a:xfrm>
          <a:prstGeom prst="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841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139</Words>
  <Application>Microsoft Macintosh PowerPoint</Application>
  <PresentationFormat>Grand écran</PresentationFormat>
  <Paragraphs>29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Clermont-Fd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Guieze Romain</dc:creator>
  <cp:lastModifiedBy>Romain Guièze</cp:lastModifiedBy>
  <cp:revision>15</cp:revision>
  <dcterms:created xsi:type="dcterms:W3CDTF">2022-02-07T14:06:12Z</dcterms:created>
  <dcterms:modified xsi:type="dcterms:W3CDTF">2022-02-08T08:44:34Z</dcterms:modified>
</cp:coreProperties>
</file>